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60" r:id="rId4"/>
    <p:sldId id="298" r:id="rId5"/>
    <p:sldId id="258" r:id="rId6"/>
    <p:sldId id="261" r:id="rId7"/>
    <p:sldId id="299" r:id="rId8"/>
    <p:sldId id="259" r:id="rId9"/>
    <p:sldId id="273" r:id="rId10"/>
    <p:sldId id="274" r:id="rId11"/>
    <p:sldId id="300" r:id="rId12"/>
    <p:sldId id="301" r:id="rId13"/>
    <p:sldId id="302" r:id="rId14"/>
    <p:sldId id="262" r:id="rId15"/>
    <p:sldId id="263" r:id="rId16"/>
    <p:sldId id="303" r:id="rId17"/>
    <p:sldId id="304" r:id="rId18"/>
    <p:sldId id="275" r:id="rId19"/>
    <p:sldId id="276" r:id="rId20"/>
    <p:sldId id="264" r:id="rId21"/>
    <p:sldId id="305" r:id="rId22"/>
    <p:sldId id="306" r:id="rId23"/>
    <p:sldId id="265" r:id="rId24"/>
    <p:sldId id="307" r:id="rId25"/>
    <p:sldId id="308" r:id="rId26"/>
    <p:sldId id="266" r:id="rId27"/>
    <p:sldId id="309" r:id="rId28"/>
    <p:sldId id="310" r:id="rId29"/>
    <p:sldId id="313" r:id="rId30"/>
    <p:sldId id="277" r:id="rId31"/>
    <p:sldId id="278" r:id="rId32"/>
    <p:sldId id="280" r:id="rId33"/>
    <p:sldId id="279" r:id="rId34"/>
    <p:sldId id="281" r:id="rId35"/>
    <p:sldId id="268" r:id="rId36"/>
    <p:sldId id="283" r:id="rId37"/>
    <p:sldId id="284" r:id="rId38"/>
    <p:sldId id="286" r:id="rId39"/>
    <p:sldId id="285" r:id="rId40"/>
    <p:sldId id="287" r:id="rId41"/>
    <p:sldId id="288" r:id="rId42"/>
    <p:sldId id="289" r:id="rId43"/>
    <p:sldId id="271" r:id="rId44"/>
    <p:sldId id="272" r:id="rId45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6EE018-91D0-492B-8767-3FDFD0C856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03.09.2023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/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619153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dirty="0"/>
          </a:p>
        </p:txBody>
      </p:sp>
      <p:sp>
        <p:nvSpPr>
          <p:cNvPr id="26628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sz="1200" dirty="0"/>
              <a:t>35</a:t>
            </a:fld>
            <a:endParaRPr lang="ru-RU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/>
          <p:nvPr/>
        </p:nvSpPr>
        <p:spPr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6300000" y="0"/>
              </a:cxn>
              <a:cxn ang="0">
                <a:pos x="0" y="1826667"/>
              </a:cxn>
              <a:cxn ang="0">
                <a:pos x="4842204" y="6780213"/>
              </a:cxn>
              <a:cxn ang="0">
                <a:pos x="8896350" y="2107693"/>
              </a:cxn>
              <a:cxn ang="0">
                <a:pos x="6300000" y="0"/>
              </a:cxn>
              <a:cxn ang="0">
                <a:pos x="6300000" y="0"/>
              </a:cxn>
            </a:cxnLst>
            <a:rect l="0" t="0" r="0" b="0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grpSp>
        <p:nvGrpSpPr>
          <p:cNvPr id="2051" name="Group 8"/>
          <p:cNvGrpSpPr/>
          <p:nvPr/>
        </p:nvGrpSpPr>
        <p:grpSpPr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2069" name="Freeform 9"/>
            <p:cNvSpPr/>
            <p:nvPr userDrawn="1"/>
          </p:nvSpPr>
          <p:spPr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2250" y="970"/>
                </a:cxn>
                <a:cxn ang="0">
                  <a:pos x="2012" y="781"/>
                </a:cxn>
                <a:cxn ang="0">
                  <a:pos x="1576" y="516"/>
                </a:cxn>
                <a:cxn ang="0">
                  <a:pos x="201" y="0"/>
                </a:cxn>
                <a:cxn ang="0">
                  <a:pos x="65" y="49"/>
                </a:cxn>
                <a:cxn ang="0">
                  <a:pos x="0" y="204"/>
                </a:cxn>
                <a:cxn ang="0">
                  <a:pos x="79" y="381"/>
                </a:cxn>
                <a:cxn ang="0">
                  <a:pos x="1615" y="1005"/>
                </a:cxn>
                <a:cxn ang="0">
                  <a:pos x="1952" y="965"/>
                </a:cxn>
                <a:cxn ang="0">
                  <a:pos x="2224" y="1017"/>
                </a:cxn>
                <a:cxn ang="0">
                  <a:pos x="2250" y="970"/>
                </a:cxn>
                <a:cxn ang="0">
                  <a:pos x="2250" y="970"/>
                </a:cxn>
              </a:cxnLst>
              <a:rect l="0" t="0" r="0" b="0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2070" name="Freeform 10"/>
            <p:cNvSpPr/>
            <p:nvPr userDrawn="1"/>
          </p:nvSpPr>
          <p:spPr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94" y="0"/>
                </a:cxn>
                <a:cxn ang="0">
                  <a:pos x="1883" y="637"/>
                </a:cxn>
                <a:cxn ang="0">
                  <a:pos x="2020" y="783"/>
                </a:cxn>
                <a:cxn ang="0">
                  <a:pos x="2244" y="971"/>
                </a:cxn>
                <a:cxn ang="0">
                  <a:pos x="2214" y="1007"/>
                </a:cxn>
                <a:cxn ang="0">
                  <a:pos x="1910" y="965"/>
                </a:cxn>
                <a:cxn ang="0">
                  <a:pos x="1620" y="995"/>
                </a:cxn>
                <a:cxn ang="0">
                  <a:pos x="59" y="366"/>
                </a:cxn>
                <a:cxn ang="0">
                  <a:pos x="0" y="184"/>
                </a:cxn>
                <a:cxn ang="0">
                  <a:pos x="65" y="39"/>
                </a:cxn>
                <a:cxn ang="0">
                  <a:pos x="194" y="0"/>
                </a:cxn>
                <a:cxn ang="0">
                  <a:pos x="194" y="0"/>
                </a:cxn>
              </a:cxnLst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2071" name="Freeform 11"/>
            <p:cNvSpPr/>
            <p:nvPr userDrawn="1"/>
          </p:nvSpPr>
          <p:spPr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400"/>
                </a:cxn>
                <a:cxn ang="0">
                  <a:pos x="1308" y="919"/>
                </a:cxn>
                <a:cxn ang="0">
                  <a:pos x="1332" y="657"/>
                </a:cxn>
                <a:cxn ang="0">
                  <a:pos x="1488" y="519"/>
                </a:cxn>
                <a:cxn ang="0">
                  <a:pos x="111" y="0"/>
                </a:cxn>
                <a:cxn ang="0">
                  <a:pos x="0" y="156"/>
                </a:cxn>
                <a:cxn ang="0">
                  <a:pos x="0" y="400"/>
                </a:cxn>
                <a:cxn ang="0">
                  <a:pos x="0" y="400"/>
                </a:cxn>
              </a:cxnLst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grpSp>
          <p:nvGrpSpPr>
            <p:cNvPr id="2072" name="Group 12"/>
            <p:cNvGrpSpPr/>
            <p:nvPr userDrawn="1"/>
          </p:nvGrpSpPr>
          <p:grpSpPr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2073" name="Freeform 13"/>
              <p:cNvSpPr/>
              <p:nvPr userDrawn="1"/>
            </p:nvSpPr>
            <p:spPr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55" y="0"/>
                  </a:cxn>
                  <a:cxn ang="0">
                    <a:pos x="57" y="82"/>
                  </a:cxn>
                  <a:cxn ang="0">
                    <a:pos x="0" y="214"/>
                  </a:cxn>
                  <a:cxn ang="0">
                    <a:pos x="113" y="198"/>
                  </a:cxn>
                  <a:cxn ang="0">
                    <a:pos x="146" y="104"/>
                  </a:cxn>
                  <a:cxn ang="0">
                    <a:pos x="212" y="33"/>
                  </a:cxn>
                  <a:cxn ang="0">
                    <a:pos x="155" y="0"/>
                  </a:cxn>
                  <a:cxn ang="0">
                    <a:pos x="155" y="0"/>
                  </a:cxn>
                </a:cxnLst>
                <a:rect l="0" t="0" r="0" b="0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2074" name="Freeform 14"/>
              <p:cNvSpPr/>
              <p:nvPr userDrawn="1"/>
            </p:nvSpPr>
            <p:spPr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221" y="0"/>
                  </a:cxn>
                  <a:cxn ang="0">
                    <a:pos x="89" y="64"/>
                  </a:cxn>
                  <a:cxn ang="0">
                    <a:pos x="0" y="256"/>
                  </a:cxn>
                  <a:cxn ang="0">
                    <a:pos x="95" y="440"/>
                  </a:cxn>
                  <a:cxn ang="0">
                    <a:pos x="1675" y="1065"/>
                  </a:cxn>
                  <a:cxn ang="0">
                    <a:pos x="2015" y="1026"/>
                  </a:cxn>
                  <a:cxn ang="0">
                    <a:pos x="2290" y="1081"/>
                  </a:cxn>
                  <a:cxn ang="0">
                    <a:pos x="2386" y="993"/>
                  </a:cxn>
                  <a:cxn ang="0">
                    <a:pos x="2128" y="816"/>
                  </a:cxn>
                  <a:cxn ang="0">
                    <a:pos x="2023" y="629"/>
                  </a:cxn>
                  <a:cxn ang="0">
                    <a:pos x="1940" y="647"/>
                  </a:cxn>
                  <a:cxn ang="0">
                    <a:pos x="2039" y="816"/>
                  </a:cxn>
                  <a:cxn ang="0">
                    <a:pos x="2236" y="995"/>
                  </a:cxn>
                  <a:cxn ang="0">
                    <a:pos x="2002" y="967"/>
                  </a:cxn>
                  <a:cxn ang="0">
                    <a:pos x="1727" y="1000"/>
                  </a:cxn>
                  <a:cxn ang="0">
                    <a:pos x="1778" y="798"/>
                  </a:cxn>
                  <a:cxn ang="0">
                    <a:pos x="1896" y="661"/>
                  </a:cxn>
                  <a:cxn ang="0">
                    <a:pos x="1758" y="678"/>
                  </a:cxn>
                  <a:cxn ang="0">
                    <a:pos x="1651" y="808"/>
                  </a:cxn>
                  <a:cxn ang="0">
                    <a:pos x="1614" y="972"/>
                  </a:cxn>
                  <a:cxn ang="0">
                    <a:pos x="152" y="381"/>
                  </a:cxn>
                  <a:cxn ang="0">
                    <a:pos x="113" y="264"/>
                  </a:cxn>
                  <a:cxn ang="0">
                    <a:pos x="146" y="117"/>
                  </a:cxn>
                  <a:cxn ang="0">
                    <a:pos x="307" y="0"/>
                  </a:cxn>
                  <a:cxn ang="0">
                    <a:pos x="221" y="0"/>
                  </a:cxn>
                  <a:cxn ang="0">
                    <a:pos x="221" y="0"/>
                  </a:cxn>
                </a:cxnLst>
                <a:rect l="0" t="0" r="0" b="0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2075" name="Freeform 15"/>
              <p:cNvSpPr/>
              <p:nvPr userDrawn="1"/>
            </p:nvSpPr>
            <p:spPr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42" y="0"/>
                  </a:cxn>
                  <a:cxn ang="0">
                    <a:pos x="1686" y="602"/>
                  </a:cxn>
                  <a:cxn ang="0">
                    <a:pos x="1524" y="614"/>
                  </a:cxn>
                  <a:cxn ang="0">
                    <a:pos x="0" y="33"/>
                  </a:cxn>
                  <a:cxn ang="0">
                    <a:pos x="142" y="0"/>
                  </a:cxn>
                  <a:cxn ang="0">
                    <a:pos x="142" y="0"/>
                  </a:cxn>
                </a:cxnLst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2076" name="Freeform 16"/>
              <p:cNvSpPr/>
              <p:nvPr userDrawn="1"/>
            </p:nvSpPr>
            <p:spPr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65" y="0"/>
                  </a:cxn>
                  <a:cxn ang="0">
                    <a:pos x="27" y="130"/>
                  </a:cxn>
                  <a:cxn ang="0">
                    <a:pos x="0" y="281"/>
                  </a:cxn>
                  <a:cxn ang="0">
                    <a:pos x="47" y="384"/>
                  </a:cxn>
                  <a:cxn ang="0">
                    <a:pos x="133" y="410"/>
                  </a:cxn>
                  <a:cxn ang="0">
                    <a:pos x="108" y="188"/>
                  </a:cxn>
                  <a:cxn ang="0">
                    <a:pos x="227" y="21"/>
                  </a:cxn>
                  <a:cxn ang="0">
                    <a:pos x="165" y="0"/>
                  </a:cxn>
                  <a:cxn ang="0">
                    <a:pos x="165" y="0"/>
                  </a:cxn>
                </a:cxnLst>
                <a:rect l="0" t="0" r="0" b="0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2077" name="Freeform 17"/>
              <p:cNvSpPr/>
              <p:nvPr userDrawn="1"/>
            </p:nvSpPr>
            <p:spPr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20" y="42"/>
                  </a:cxn>
                  <a:cxn ang="0">
                    <a:pos x="226" y="81"/>
                  </a:cxn>
                  <a:cxn ang="0">
                    <a:pos x="458" y="168"/>
                  </a:cxn>
                  <a:cxn ang="0">
                    <a:pos x="622" y="299"/>
                  </a:cxn>
                  <a:cxn ang="0">
                    <a:pos x="461" y="283"/>
                  </a:cxn>
                  <a:cxn ang="0">
                    <a:pos x="196" y="180"/>
                  </a:cxn>
                  <a:cxn ang="0">
                    <a:pos x="71" y="98"/>
                  </a:cxn>
                  <a:cxn ang="0">
                    <a:pos x="151" y="200"/>
                  </a:cxn>
                  <a:cxn ang="0">
                    <a:pos x="384" y="332"/>
                  </a:cxn>
                  <a:cxn ang="0">
                    <a:pos x="658" y="364"/>
                  </a:cxn>
                  <a:cxn ang="0">
                    <a:pos x="691" y="275"/>
                  </a:cxn>
                  <a:cxn ang="0">
                    <a:pos x="557" y="148"/>
                  </a:cxn>
                  <a:cxn ang="0">
                    <a:pos x="240" y="21"/>
                  </a:cxn>
                  <a:cxn ang="0">
                    <a:pos x="0" y="0"/>
                  </a:cxn>
                  <a:cxn ang="0">
                    <a:pos x="20" y="42"/>
                  </a:cxn>
                  <a:cxn ang="0">
                    <a:pos x="20" y="42"/>
                  </a:cxn>
                </a:cxnLst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</p:grpSp>
      </p:grpSp>
      <p:grpSp>
        <p:nvGrpSpPr>
          <p:cNvPr id="2052" name="Group 18"/>
          <p:cNvGrpSpPr/>
          <p:nvPr/>
        </p:nvGrpSpPr>
        <p:grpSpPr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2060" name="Freeform 19"/>
            <p:cNvSpPr/>
            <p:nvPr userDrawn="1"/>
          </p:nvSpPr>
          <p:spPr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629" y="280"/>
                </a:cxn>
                <a:cxn ang="0">
                  <a:pos x="562" y="225"/>
                </a:cxn>
                <a:cxn ang="0">
                  <a:pos x="440" y="149"/>
                </a:cxn>
                <a:cxn ang="0">
                  <a:pos x="56" y="0"/>
                </a:cxn>
                <a:cxn ang="0">
                  <a:pos x="18" y="14"/>
                </a:cxn>
                <a:cxn ang="0">
                  <a:pos x="0" y="59"/>
                </a:cxn>
                <a:cxn ang="0">
                  <a:pos x="22" y="110"/>
                </a:cxn>
                <a:cxn ang="0">
                  <a:pos x="452" y="289"/>
                </a:cxn>
                <a:cxn ang="0">
                  <a:pos x="546" y="278"/>
                </a:cxn>
                <a:cxn ang="0">
                  <a:pos x="622" y="293"/>
                </a:cxn>
                <a:cxn ang="0">
                  <a:pos x="629" y="280"/>
                </a:cxn>
                <a:cxn ang="0">
                  <a:pos x="629" y="280"/>
                </a:cxn>
              </a:cxnLst>
              <a:rect l="0" t="0" r="0" b="0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2061" name="Freeform 20"/>
            <p:cNvSpPr/>
            <p:nvPr userDrawn="1"/>
          </p:nvSpPr>
          <p:spPr>
            <a:xfrm rot="7320404">
              <a:off x="4893" y="2922"/>
              <a:ext cx="627" cy="29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526" y="183"/>
                </a:cxn>
                <a:cxn ang="0">
                  <a:pos x="565" y="225"/>
                </a:cxn>
                <a:cxn ang="0">
                  <a:pos x="627" y="280"/>
                </a:cxn>
                <a:cxn ang="0">
                  <a:pos x="619" y="290"/>
                </a:cxn>
                <a:cxn ang="0">
                  <a:pos x="534" y="278"/>
                </a:cxn>
                <a:cxn ang="0">
                  <a:pos x="453" y="286"/>
                </a:cxn>
                <a:cxn ang="0">
                  <a:pos x="17" y="105"/>
                </a:cxn>
                <a:cxn ang="0">
                  <a:pos x="0" y="53"/>
                </a:cxn>
                <a:cxn ang="0">
                  <a:pos x="18" y="11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2062" name="Freeform 21"/>
            <p:cNvSpPr/>
            <p:nvPr userDrawn="1"/>
          </p:nvSpPr>
          <p:spPr>
            <a:xfrm rot="7320404">
              <a:off x="4999" y="2912"/>
              <a:ext cx="416" cy="265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366" y="265"/>
                </a:cxn>
                <a:cxn ang="0">
                  <a:pos x="372" y="189"/>
                </a:cxn>
                <a:cxn ang="0">
                  <a:pos x="416" y="150"/>
                </a:cxn>
                <a:cxn ang="0">
                  <a:pos x="31" y="0"/>
                </a:cxn>
                <a:cxn ang="0">
                  <a:pos x="0" y="45"/>
                </a:cxn>
                <a:cxn ang="0">
                  <a:pos x="0" y="115"/>
                </a:cxn>
                <a:cxn ang="0">
                  <a:pos x="0" y="115"/>
                </a:cxn>
              </a:cxnLst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grpSp>
          <p:nvGrpSpPr>
            <p:cNvPr id="2063" name="Group 22"/>
            <p:cNvGrpSpPr/>
            <p:nvPr userDrawn="1"/>
          </p:nvGrpSpPr>
          <p:grpSpPr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64" name="Freeform 23"/>
              <p:cNvSpPr/>
              <p:nvPr userDrawn="1"/>
            </p:nvSpPr>
            <p:spPr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6" y="23"/>
                  </a:cxn>
                  <a:cxn ang="0">
                    <a:pos x="0" y="61"/>
                  </a:cxn>
                  <a:cxn ang="0">
                    <a:pos x="31" y="56"/>
                  </a:cxn>
                  <a:cxn ang="0">
                    <a:pos x="41" y="30"/>
                  </a:cxn>
                  <a:cxn ang="0">
                    <a:pos x="59" y="10"/>
                  </a:cxn>
                  <a:cxn ang="0">
                    <a:pos x="43" y="0"/>
                  </a:cxn>
                  <a:cxn ang="0">
                    <a:pos x="43" y="0"/>
                  </a:cxn>
                </a:cxnLst>
                <a:rect l="0" t="0" r="0" b="0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2065" name="Freeform 24"/>
              <p:cNvSpPr/>
              <p:nvPr userDrawn="1"/>
            </p:nvSpPr>
            <p:spPr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25" y="18"/>
                  </a:cxn>
                  <a:cxn ang="0">
                    <a:pos x="0" y="74"/>
                  </a:cxn>
                  <a:cxn ang="0">
                    <a:pos x="27" y="127"/>
                  </a:cxn>
                  <a:cxn ang="0">
                    <a:pos x="468" y="306"/>
                  </a:cxn>
                  <a:cxn ang="0">
                    <a:pos x="563" y="295"/>
                  </a:cxn>
                  <a:cxn ang="0">
                    <a:pos x="640" y="311"/>
                  </a:cxn>
                  <a:cxn ang="0">
                    <a:pos x="667" y="286"/>
                  </a:cxn>
                  <a:cxn ang="0">
                    <a:pos x="595" y="235"/>
                  </a:cxn>
                  <a:cxn ang="0">
                    <a:pos x="566" y="181"/>
                  </a:cxn>
                  <a:cxn ang="0">
                    <a:pos x="542" y="186"/>
                  </a:cxn>
                  <a:cxn ang="0">
                    <a:pos x="570" y="235"/>
                  </a:cxn>
                  <a:cxn ang="0">
                    <a:pos x="625" y="286"/>
                  </a:cxn>
                  <a:cxn ang="0">
                    <a:pos x="560" y="278"/>
                  </a:cxn>
                  <a:cxn ang="0">
                    <a:pos x="483" y="288"/>
                  </a:cxn>
                  <a:cxn ang="0">
                    <a:pos x="497" y="230"/>
                  </a:cxn>
                  <a:cxn ang="0">
                    <a:pos x="530" y="190"/>
                  </a:cxn>
                  <a:cxn ang="0">
                    <a:pos x="492" y="195"/>
                  </a:cxn>
                  <a:cxn ang="0">
                    <a:pos x="461" y="233"/>
                  </a:cxn>
                  <a:cxn ang="0">
                    <a:pos x="451" y="280"/>
                  </a:cxn>
                  <a:cxn ang="0">
                    <a:pos x="42" y="110"/>
                  </a:cxn>
                  <a:cxn ang="0">
                    <a:pos x="32" y="76"/>
                  </a:cxn>
                  <a:cxn ang="0">
                    <a:pos x="41" y="34"/>
                  </a:cxn>
                  <a:cxn ang="0">
                    <a:pos x="86" y="0"/>
                  </a:cxn>
                  <a:cxn ang="0">
                    <a:pos x="62" y="0"/>
                  </a:cxn>
                  <a:cxn ang="0">
                    <a:pos x="62" y="0"/>
                  </a:cxn>
                </a:cxnLst>
                <a:rect l="0" t="0" r="0" b="0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2066" name="Freeform 25"/>
              <p:cNvSpPr/>
              <p:nvPr userDrawn="1"/>
            </p:nvSpPr>
            <p:spPr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72" y="172"/>
                  </a:cxn>
                  <a:cxn ang="0">
                    <a:pos x="427" y="176"/>
                  </a:cxn>
                  <a:cxn ang="0">
                    <a:pos x="0" y="10"/>
                  </a:cxn>
                  <a:cxn ang="0">
                    <a:pos x="40" y="0"/>
                  </a:cxn>
                  <a:cxn ang="0">
                    <a:pos x="40" y="0"/>
                  </a:cxn>
                </a:cxnLst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2067" name="Freeform 26"/>
              <p:cNvSpPr/>
              <p:nvPr userDrawn="1"/>
            </p:nvSpPr>
            <p:spPr>
              <a:xfrm rot="7320404">
                <a:off x="5363" y="2873"/>
                <a:ext cx="63" cy="118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7" y="37"/>
                  </a:cxn>
                  <a:cxn ang="0">
                    <a:pos x="0" y="81"/>
                  </a:cxn>
                  <a:cxn ang="0">
                    <a:pos x="13" y="111"/>
                  </a:cxn>
                  <a:cxn ang="0">
                    <a:pos x="37" y="118"/>
                  </a:cxn>
                  <a:cxn ang="0">
                    <a:pos x="30" y="54"/>
                  </a:cxn>
                  <a:cxn ang="0">
                    <a:pos x="63" y="6"/>
                  </a:cxn>
                  <a:cxn ang="0">
                    <a:pos x="46" y="0"/>
                  </a:cxn>
                  <a:cxn ang="0">
                    <a:pos x="46" y="0"/>
                  </a:cxn>
                </a:cxnLst>
                <a:rect l="0" t="0" r="0" b="0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2068" name="Freeform 27"/>
              <p:cNvSpPr/>
              <p:nvPr userDrawn="1"/>
            </p:nvSpPr>
            <p:spPr>
              <a:xfrm rot="7320404">
                <a:off x="5136" y="2999"/>
                <a:ext cx="193" cy="104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63" y="23"/>
                  </a:cxn>
                  <a:cxn ang="0">
                    <a:pos x="128" y="48"/>
                  </a:cxn>
                  <a:cxn ang="0">
                    <a:pos x="174" y="85"/>
                  </a:cxn>
                  <a:cxn ang="0">
                    <a:pos x="129" y="81"/>
                  </a:cxn>
                  <a:cxn ang="0">
                    <a:pos x="55" y="51"/>
                  </a:cxn>
                  <a:cxn ang="0">
                    <a:pos x="20" y="28"/>
                  </a:cxn>
                  <a:cxn ang="0">
                    <a:pos x="42" y="57"/>
                  </a:cxn>
                  <a:cxn ang="0">
                    <a:pos x="107" y="95"/>
                  </a:cxn>
                  <a:cxn ang="0">
                    <a:pos x="184" y="104"/>
                  </a:cxn>
                  <a:cxn ang="0">
                    <a:pos x="193" y="79"/>
                  </a:cxn>
                  <a:cxn ang="0">
                    <a:pos x="156" y="42"/>
                  </a:cxn>
                  <a:cxn ang="0">
                    <a:pos x="67" y="6"/>
                  </a:cxn>
                  <a:cxn ang="0">
                    <a:pos x="0" y="0"/>
                  </a:cxn>
                  <a:cxn ang="0">
                    <a:pos x="6" y="12"/>
                  </a:cxn>
                  <a:cxn ang="0">
                    <a:pos x="6" y="12"/>
                  </a:cxn>
                </a:cxnLst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</p:grpSp>
      </p:grpSp>
      <p:sp>
        <p:nvSpPr>
          <p:cNvPr id="2053" name="Freeform 28"/>
          <p:cNvSpPr/>
          <p:nvPr/>
        </p:nvSpPr>
        <p:spPr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95400" y="406400"/>
              </a:cxn>
              <a:cxn ang="0">
                <a:pos x="2476500" y="228600"/>
              </a:cxn>
              <a:cxn ang="0">
                <a:pos x="2946400" y="596900"/>
              </a:cxn>
              <a:cxn ang="0">
                <a:pos x="3721100" y="241300"/>
              </a:cxn>
              <a:cxn ang="0">
                <a:pos x="5613400" y="723900"/>
              </a:cxn>
              <a:cxn ang="0">
                <a:pos x="6807200" y="215900"/>
              </a:cxn>
            </a:cxnLst>
            <a:rect l="0" t="0" r="0" b="0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2054" name="Freeform 29"/>
          <p:cNvSpPr/>
          <p:nvPr/>
        </p:nvSpPr>
        <p:spPr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50800"/>
              </a:cxn>
              <a:cxn ang="0">
                <a:pos x="444500" y="228600"/>
              </a:cxn>
              <a:cxn ang="0">
                <a:pos x="711200" y="25400"/>
              </a:cxn>
              <a:cxn ang="0">
                <a:pos x="889000" y="381000"/>
              </a:cxn>
            </a:cxnLst>
            <a:rect l="0" t="0" r="0" b="0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ap="flat" cmpd="sng">
            <a:solidFill>
              <a:schemeClr val="tx2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76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/>
            <a:fld id="{9A0DB2DC-4C9A-4742-B13C-FB6460FD3503}" type="slidenum">
              <a:rPr lang="ru-RU" altLang="ru-RU" dirty="0"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/>
          <p:nvPr/>
        </p:nvSpPr>
        <p:spPr>
          <a:xfrm rot="-3172564">
            <a:off x="7777163" y="-14287"/>
            <a:ext cx="1162050" cy="2084387"/>
          </a:xfrm>
          <a:custGeom>
            <a:avLst/>
            <a:gdLst/>
            <a:ahLst/>
            <a:cxnLst>
              <a:cxn ang="0">
                <a:pos x="1162050" y="244856"/>
              </a:cxn>
              <a:cxn ang="0">
                <a:pos x="1026751" y="45239"/>
              </a:cxn>
              <a:cxn ang="0">
                <a:pos x="897056" y="0"/>
              </a:cxn>
              <a:cxn ang="0">
                <a:pos x="44032" y="1589585"/>
              </a:cxn>
              <a:cxn ang="0">
                <a:pos x="44032" y="1825394"/>
              </a:cxn>
              <a:cxn ang="0">
                <a:pos x="0" y="2053285"/>
              </a:cxn>
              <a:cxn ang="0">
                <a:pos x="28821" y="2084387"/>
              </a:cxn>
              <a:cxn ang="0">
                <a:pos x="176529" y="1897211"/>
              </a:cxn>
              <a:cxn ang="0">
                <a:pos x="296217" y="1825394"/>
              </a:cxn>
              <a:cxn ang="0">
                <a:pos x="1162050" y="244856"/>
              </a:cxn>
              <a:cxn ang="0">
                <a:pos x="1162050" y="244856"/>
              </a:cxn>
            </a:cxnLst>
            <a:rect l="0" t="0" r="0" b="0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ru-RU" altLang="ru-RU" dirty="0">
                <a:latin typeface="Comic Sans MS" panose="030F0702030302020204" pitchFamily="66" charset="0"/>
              </a:rPr>
              <a:t>‹#›</a:t>
            </a:fld>
            <a:endParaRPr lang="ru-RU" altLang="ru-RU" dirty="0">
              <a:latin typeface="Comic Sans MS" panose="030F0702030302020204" pitchFamily="66" charset="0"/>
            </a:endParaRPr>
          </a:p>
        </p:txBody>
      </p:sp>
      <p:sp>
        <p:nvSpPr>
          <p:cNvPr id="1032" name="Freeform 8"/>
          <p:cNvSpPr/>
          <p:nvPr/>
        </p:nvSpPr>
        <p:spPr>
          <a:xfrm rot="-3172564">
            <a:off x="7864475" y="23813"/>
            <a:ext cx="1165225" cy="2097087"/>
          </a:xfrm>
          <a:custGeom>
            <a:avLst/>
            <a:gdLst/>
            <a:ahLst/>
            <a:cxnLst>
              <a:cxn ang="0">
                <a:pos x="917850" y="0"/>
              </a:cxn>
              <a:cxn ang="0">
                <a:pos x="52037" y="1605520"/>
              </a:cxn>
              <a:cxn ang="0">
                <a:pos x="52437" y="1812794"/>
              </a:cxn>
              <a:cxn ang="0">
                <a:pos x="0" y="2057445"/>
              </a:cxn>
              <a:cxn ang="0">
                <a:pos x="20014" y="2097087"/>
              </a:cxn>
              <a:cxn ang="0">
                <a:pos x="168920" y="1898308"/>
              </a:cxn>
              <a:cxn ang="0">
                <a:pos x="305416" y="1823554"/>
              </a:cxn>
              <a:cxn ang="0">
                <a:pos x="1165225" y="242385"/>
              </a:cxn>
              <a:cxn ang="0">
                <a:pos x="1036334" y="54367"/>
              </a:cxn>
              <a:cxn ang="0">
                <a:pos x="917850" y="0"/>
              </a:cxn>
              <a:cxn ang="0">
                <a:pos x="917850" y="0"/>
              </a:cxn>
            </a:cxnLst>
            <a:rect l="0" t="0" r="0" b="0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1033" name="Freeform 9"/>
          <p:cNvSpPr/>
          <p:nvPr/>
        </p:nvSpPr>
        <p:spPr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1406370"/>
              </a:cxn>
              <a:cxn ang="0">
                <a:pos x="172990" y="1444854"/>
              </a:cxn>
              <a:cxn ang="0">
                <a:pos x="294723" y="1571625"/>
              </a:cxn>
              <a:cxn ang="0">
                <a:pos x="1025525" y="225811"/>
              </a:cxn>
              <a:cxn ang="0">
                <a:pos x="848130" y="46407"/>
              </a:cxn>
              <a:cxn ang="0">
                <a:pos x="760034" y="0"/>
              </a:cxn>
              <a:cxn ang="0">
                <a:pos x="0" y="1406370"/>
              </a:cxn>
              <a:cxn ang="0">
                <a:pos x="0" y="1406370"/>
              </a:cxn>
            </a:cxnLst>
            <a:rect l="0" t="0" r="0" b="0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grpSp>
        <p:nvGrpSpPr>
          <p:cNvPr id="1034" name="Group 10"/>
          <p:cNvGrpSpPr/>
          <p:nvPr/>
        </p:nvGrpSpPr>
        <p:grpSpPr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/>
            <p:nvPr userDrawn="1"/>
          </p:nvSpPr>
          <p:spPr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794" y="630"/>
                </a:cxn>
                <a:cxn ang="0">
                  <a:pos x="710" y="553"/>
                </a:cxn>
                <a:cxn ang="0">
                  <a:pos x="666" y="239"/>
                </a:cxn>
                <a:cxn ang="0">
                  <a:pos x="1070" y="165"/>
                </a:cxn>
                <a:cxn ang="0">
                  <a:pos x="1089" y="102"/>
                </a:cxn>
                <a:cxn ang="0">
                  <a:pos x="1050" y="50"/>
                </a:cxn>
                <a:cxn ang="0">
                  <a:pos x="638" y="106"/>
                </a:cxn>
                <a:cxn ang="0">
                  <a:pos x="610" y="16"/>
                </a:cxn>
                <a:cxn ang="0">
                  <a:pos x="543" y="0"/>
                </a:cxn>
                <a:cxn ang="0">
                  <a:pos x="479" y="14"/>
                </a:cxn>
                <a:cxn ang="0">
                  <a:pos x="444" y="53"/>
                </a:cxn>
                <a:cxn ang="0">
                  <a:pos x="469" y="143"/>
                </a:cxn>
                <a:cxn ang="0">
                  <a:pos x="330" y="221"/>
                </a:cxn>
                <a:cxn ang="0">
                  <a:pos x="492" y="237"/>
                </a:cxn>
                <a:cxn ang="0">
                  <a:pos x="556" y="445"/>
                </a:cxn>
                <a:cxn ang="0">
                  <a:pos x="71" y="235"/>
                </a:cxn>
                <a:cxn ang="0">
                  <a:pos x="23" y="255"/>
                </a:cxn>
                <a:cxn ang="0">
                  <a:pos x="0" y="318"/>
                </a:cxn>
                <a:cxn ang="0">
                  <a:pos x="28" y="390"/>
                </a:cxn>
                <a:cxn ang="0">
                  <a:pos x="570" y="644"/>
                </a:cxn>
                <a:cxn ang="0">
                  <a:pos x="689" y="628"/>
                </a:cxn>
                <a:cxn ang="0">
                  <a:pos x="785" y="649"/>
                </a:cxn>
                <a:cxn ang="0">
                  <a:pos x="794" y="630"/>
                </a:cxn>
                <a:cxn ang="0">
                  <a:pos x="794" y="630"/>
                </a:cxn>
              </a:cxnLst>
              <a:rect l="0" t="0" r="0" b="0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052" name="Freeform 12"/>
            <p:cNvSpPr/>
            <p:nvPr userDrawn="1"/>
          </p:nvSpPr>
          <p:spPr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0" y="0"/>
                </a:cxn>
                <a:cxn ang="0">
                  <a:pos x="71" y="117"/>
                </a:cxn>
                <a:cxn ang="0">
                  <a:pos x="4" y="129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0" b="0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053" name="Freeform 13"/>
            <p:cNvSpPr/>
            <p:nvPr userDrawn="1"/>
          </p:nvSpPr>
          <p:spPr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65" y="259"/>
                </a:cxn>
                <a:cxn ang="0">
                  <a:pos x="713" y="319"/>
                </a:cxn>
                <a:cxn ang="0">
                  <a:pos x="792" y="396"/>
                </a:cxn>
                <a:cxn ang="0">
                  <a:pos x="782" y="410"/>
                </a:cxn>
                <a:cxn ang="0">
                  <a:pos x="674" y="393"/>
                </a:cxn>
                <a:cxn ang="0">
                  <a:pos x="572" y="405"/>
                </a:cxn>
                <a:cxn ang="0">
                  <a:pos x="21" y="149"/>
                </a:cxn>
                <a:cxn ang="0">
                  <a:pos x="0" y="75"/>
                </a:cxn>
                <a:cxn ang="0">
                  <a:pos x="23" y="16"/>
                </a:cxn>
                <a:cxn ang="0">
                  <a:pos x="68" y="0"/>
                </a:cxn>
                <a:cxn ang="0">
                  <a:pos x="68" y="0"/>
                </a:cxn>
              </a:cxnLst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054" name="Freeform 14"/>
            <p:cNvSpPr/>
            <p:nvPr userDrawn="1"/>
          </p:nvSpPr>
          <p:spPr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461" y="374"/>
                </a:cxn>
                <a:cxn ang="0">
                  <a:pos x="470" y="267"/>
                </a:cxn>
                <a:cxn ang="0">
                  <a:pos x="525" y="211"/>
                </a:cxn>
                <a:cxn ang="0">
                  <a:pos x="39" y="0"/>
                </a:cxn>
                <a:cxn ang="0">
                  <a:pos x="0" y="64"/>
                </a:cxn>
                <a:cxn ang="0">
                  <a:pos x="0" y="163"/>
                </a:cxn>
                <a:cxn ang="0">
                  <a:pos x="0" y="163"/>
                </a:cxn>
              </a:cxnLst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055" name="Freeform 15"/>
            <p:cNvSpPr/>
            <p:nvPr userDrawn="1"/>
          </p:nvSpPr>
          <p:spPr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9" y="0"/>
                </a:cxn>
                <a:cxn ang="0">
                  <a:pos x="125" y="18"/>
                </a:cxn>
                <a:cxn ang="0">
                  <a:pos x="135" y="70"/>
                </a:cxn>
                <a:cxn ang="0">
                  <a:pos x="81" y="73"/>
                </a:cxn>
                <a:cxn ang="0">
                  <a:pos x="16" y="121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0" b="0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056" name="Freeform 16"/>
            <p:cNvSpPr/>
            <p:nvPr userDrawn="1"/>
          </p:nvSpPr>
          <p:spPr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76" y="2"/>
                </a:cxn>
                <a:cxn ang="0">
                  <a:pos x="76" y="112"/>
                </a:cxn>
                <a:cxn ang="0">
                  <a:pos x="0" y="4"/>
                </a:cxn>
                <a:cxn ang="0">
                  <a:pos x="36" y="0"/>
                </a:cxn>
                <a:cxn ang="0">
                  <a:pos x="76" y="2"/>
                </a:cxn>
                <a:cxn ang="0">
                  <a:pos x="76" y="2"/>
                </a:cxn>
              </a:cxnLst>
              <a:rect l="0" t="0" r="0" b="0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057" name="Freeform 17"/>
            <p:cNvSpPr/>
            <p:nvPr userDrawn="1"/>
          </p:nvSpPr>
          <p:spPr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44" y="0"/>
                </a:cxn>
                <a:cxn ang="0">
                  <a:pos x="116" y="3"/>
                </a:cxn>
                <a:cxn ang="0">
                  <a:pos x="193" y="383"/>
                </a:cxn>
                <a:cxn ang="0">
                  <a:pos x="140" y="361"/>
                </a:cxn>
                <a:cxn ang="0">
                  <a:pos x="76" y="339"/>
                </a:cxn>
                <a:cxn ang="0">
                  <a:pos x="0" y="40"/>
                </a:cxn>
                <a:cxn ang="0">
                  <a:pos x="0" y="40"/>
                </a:cxn>
              </a:cxnLst>
              <a:rect l="0" t="0" r="0" b="0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058" name="Freeform 18"/>
            <p:cNvSpPr/>
            <p:nvPr userDrawn="1"/>
          </p:nvSpPr>
          <p:spPr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346" y="0"/>
                </a:cxn>
                <a:cxn ang="0">
                  <a:pos x="0" y="53"/>
                </a:cxn>
                <a:cxn ang="0">
                  <a:pos x="14" y="174"/>
                </a:cxn>
                <a:cxn ang="0">
                  <a:pos x="358" y="119"/>
                </a:cxn>
                <a:cxn ang="0">
                  <a:pos x="364" y="22"/>
                </a:cxn>
                <a:cxn ang="0">
                  <a:pos x="346" y="0"/>
                </a:cxn>
                <a:cxn ang="0">
                  <a:pos x="346" y="0"/>
                </a:cxn>
              </a:cxnLst>
              <a:rect l="0" t="0" r="0" b="0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059" name="Freeform 19"/>
            <p:cNvSpPr/>
            <p:nvPr userDrawn="1"/>
          </p:nvSpPr>
          <p:spPr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39"/>
                </a:cxn>
                <a:cxn ang="0">
                  <a:pos x="156" y="67"/>
                </a:cxn>
                <a:cxn ang="0">
                  <a:pos x="136" y="0"/>
                </a:cxn>
                <a:cxn ang="0">
                  <a:pos x="136" y="0"/>
                </a:cxn>
              </a:cxnLst>
              <a:rect l="0" t="0" r="0" b="0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grpSp>
          <p:nvGrpSpPr>
            <p:cNvPr id="1060" name="Group 20"/>
            <p:cNvGrpSpPr/>
            <p:nvPr userDrawn="1"/>
          </p:nvGrpSpPr>
          <p:grpSpPr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/>
              <p:nvPr userDrawn="1"/>
            </p:nvGrpSpPr>
            <p:grpSpPr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/>
                <p:nvPr userDrawn="1"/>
              </p:nvSpPr>
              <p:spPr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53"/>
                    </a:cxn>
                    <a:cxn ang="0">
                      <a:pos x="57" y="5"/>
                    </a:cxn>
                    <a:cxn ang="0">
                      <a:pos x="107" y="0"/>
                    </a:cxn>
                    <a:cxn ang="0">
                      <a:pos x="146" y="13"/>
                    </a:cxn>
                    <a:cxn ang="0">
                      <a:pos x="157" y="45"/>
                    </a:cxn>
                    <a:cxn ang="0">
                      <a:pos x="84" y="33"/>
                    </a:cxn>
                    <a:cxn ang="0">
                      <a:pos x="37" y="50"/>
                    </a:cxn>
                    <a:cxn ang="0">
                      <a:pos x="7" y="87"/>
                    </a:cxn>
                    <a:cxn ang="0">
                      <a:pos x="0" y="53"/>
                    </a:cxn>
                    <a:cxn ang="0">
                      <a:pos x="0" y="53"/>
                    </a:cxn>
                  </a:cxnLst>
                  <a:rect l="0" t="0" r="0" b="0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75" name="Freeform 23"/>
                <p:cNvSpPr/>
                <p:nvPr userDrawn="1"/>
              </p:nvSpPr>
              <p:spPr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80" y="133"/>
                    </a:cxn>
                    <a:cxn ang="0">
                      <a:pos x="115" y="126"/>
                    </a:cxn>
                    <a:cxn ang="0">
                      <a:pos x="112" y="9"/>
                    </a:cxn>
                    <a:cxn ang="0">
                      <a:pos x="83" y="0"/>
                    </a:cxn>
                    <a:cxn ang="0">
                      <a:pos x="90" y="99"/>
                    </a:cxn>
                    <a:cxn ang="0">
                      <a:pos x="36" y="2"/>
                    </a:cxn>
                    <a:cxn ang="0">
                      <a:pos x="0" y="20"/>
                    </a:cxn>
                    <a:cxn ang="0">
                      <a:pos x="0" y="20"/>
                    </a:cxn>
                  </a:cxnLst>
                  <a:rect l="0" t="0" r="0" b="0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76" name="Freeform 24"/>
                <p:cNvSpPr/>
                <p:nvPr userDrawn="1"/>
              </p:nvSpPr>
              <p:spPr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18" y="47"/>
                    </a:cxn>
                    <a:cxn ang="0">
                      <a:pos x="22" y="77"/>
                    </a:cxn>
                    <a:cxn ang="0">
                      <a:pos x="13" y="117"/>
                    </a:cxn>
                    <a:cxn ang="0">
                      <a:pos x="40" y="110"/>
                    </a:cxn>
                    <a:cxn ang="0">
                      <a:pos x="43" y="58"/>
                    </a:cxn>
                    <a:cxn ang="0">
                      <a:pos x="23" y="0"/>
                    </a:cxn>
                    <a:cxn ang="0">
                      <a:pos x="0" y="10"/>
                    </a:cxn>
                    <a:cxn ang="0">
                      <a:pos x="0" y="10"/>
                    </a:cxn>
                  </a:cxnLst>
                  <a:rect l="0" t="0" r="0" b="0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</p:grpSp>
          <p:sp>
            <p:nvSpPr>
              <p:cNvPr id="1062" name="Freeform 25"/>
              <p:cNvSpPr/>
              <p:nvPr userDrawn="1"/>
            </p:nvSpPr>
            <p:spPr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95" y="245"/>
                  </a:cxn>
                  <a:cxn ang="0">
                    <a:pos x="538" y="250"/>
                  </a:cxn>
                  <a:cxn ang="0">
                    <a:pos x="0" y="14"/>
                  </a:cxn>
                  <a:cxn ang="0">
                    <a:pos x="50" y="0"/>
                  </a:cxn>
                  <a:cxn ang="0">
                    <a:pos x="50" y="0"/>
                  </a:cxn>
                </a:cxnLst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1063" name="Freeform 26"/>
              <p:cNvSpPr/>
              <p:nvPr userDrawn="1"/>
            </p:nvSpPr>
            <p:spPr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7" y="17"/>
                  </a:cxn>
                  <a:cxn ang="0">
                    <a:pos x="80" y="33"/>
                  </a:cxn>
                  <a:cxn ang="0">
                    <a:pos x="162" y="69"/>
                  </a:cxn>
                  <a:cxn ang="0">
                    <a:pos x="220" y="122"/>
                  </a:cxn>
                  <a:cxn ang="0">
                    <a:pos x="163" y="115"/>
                  </a:cxn>
                  <a:cxn ang="0">
                    <a:pos x="69" y="73"/>
                  </a:cxn>
                  <a:cxn ang="0">
                    <a:pos x="25" y="40"/>
                  </a:cxn>
                  <a:cxn ang="0">
                    <a:pos x="53" y="82"/>
                  </a:cxn>
                  <a:cxn ang="0">
                    <a:pos x="136" y="135"/>
                  </a:cxn>
                  <a:cxn ang="0">
                    <a:pos x="233" y="148"/>
                  </a:cxn>
                  <a:cxn ang="0">
                    <a:pos x="244" y="112"/>
                  </a:cxn>
                  <a:cxn ang="0">
                    <a:pos x="197" y="60"/>
                  </a:cxn>
                  <a:cxn ang="0">
                    <a:pos x="85" y="9"/>
                  </a:cxn>
                  <a:cxn ang="0">
                    <a:pos x="0" y="0"/>
                  </a:cxn>
                  <a:cxn ang="0">
                    <a:pos x="7" y="17"/>
                  </a:cxn>
                  <a:cxn ang="0">
                    <a:pos x="7" y="17"/>
                  </a:cxn>
                </a:cxnLst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1064" name="Freeform 27"/>
              <p:cNvSpPr/>
              <p:nvPr userDrawn="1"/>
            </p:nvSpPr>
            <p:spPr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46" y="12"/>
                  </a:cxn>
                  <a:cxn ang="0">
                    <a:pos x="40" y="96"/>
                  </a:cxn>
                  <a:cxn ang="0">
                    <a:pos x="53" y="163"/>
                  </a:cxn>
                  <a:cxn ang="0">
                    <a:pos x="107" y="225"/>
                  </a:cxn>
                  <a:cxn ang="0">
                    <a:pos x="49" y="238"/>
                  </a:cxn>
                  <a:cxn ang="0">
                    <a:pos x="15" y="171"/>
                  </a:cxn>
                  <a:cxn ang="0">
                    <a:pos x="0" y="28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0" b="0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grpSp>
            <p:nvGrpSpPr>
              <p:cNvPr id="1065" name="Group 28"/>
              <p:cNvGrpSpPr/>
              <p:nvPr userDrawn="1"/>
            </p:nvGrpSpPr>
            <p:grpSpPr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/>
                <p:nvPr userDrawn="1"/>
              </p:nvSpPr>
              <p:spPr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20" y="33"/>
                    </a:cxn>
                    <a:cxn ang="0">
                      <a:pos x="0" y="87"/>
                    </a:cxn>
                    <a:cxn ang="0">
                      <a:pos x="40" y="80"/>
                    </a:cxn>
                    <a:cxn ang="0">
                      <a:pos x="52" y="42"/>
                    </a:cxn>
                    <a:cxn ang="0">
                      <a:pos x="75" y="14"/>
                    </a:cxn>
                    <a:cxn ang="0">
                      <a:pos x="55" y="0"/>
                    </a:cxn>
                    <a:cxn ang="0">
                      <a:pos x="55" y="0"/>
                    </a:cxn>
                  </a:cxnLst>
                  <a:rect l="0" t="0" r="0" b="0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67" name="Freeform 30"/>
                <p:cNvSpPr/>
                <p:nvPr userDrawn="1"/>
              </p:nvSpPr>
              <p:spPr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32" y="26"/>
                    </a:cxn>
                    <a:cxn ang="0">
                      <a:pos x="0" y="104"/>
                    </a:cxn>
                    <a:cxn ang="0">
                      <a:pos x="34" y="179"/>
                    </a:cxn>
                    <a:cxn ang="0">
                      <a:pos x="591" y="434"/>
                    </a:cxn>
                    <a:cxn ang="0">
                      <a:pos x="711" y="418"/>
                    </a:cxn>
                    <a:cxn ang="0">
                      <a:pos x="808" y="440"/>
                    </a:cxn>
                    <a:cxn ang="0">
                      <a:pos x="842" y="404"/>
                    </a:cxn>
                    <a:cxn ang="0">
                      <a:pos x="751" y="332"/>
                    </a:cxn>
                    <a:cxn ang="0">
                      <a:pos x="714" y="256"/>
                    </a:cxn>
                    <a:cxn ang="0">
                      <a:pos x="685" y="264"/>
                    </a:cxn>
                    <a:cxn ang="0">
                      <a:pos x="720" y="332"/>
                    </a:cxn>
                    <a:cxn ang="0">
                      <a:pos x="789" y="405"/>
                    </a:cxn>
                    <a:cxn ang="0">
                      <a:pos x="707" y="394"/>
                    </a:cxn>
                    <a:cxn ang="0">
                      <a:pos x="610" y="407"/>
                    </a:cxn>
                    <a:cxn ang="0">
                      <a:pos x="628" y="325"/>
                    </a:cxn>
                    <a:cxn ang="0">
                      <a:pos x="669" y="269"/>
                    </a:cxn>
                    <a:cxn ang="0">
                      <a:pos x="621" y="276"/>
                    </a:cxn>
                    <a:cxn ang="0">
                      <a:pos x="583" y="329"/>
                    </a:cxn>
                    <a:cxn ang="0">
                      <a:pos x="570" y="396"/>
                    </a:cxn>
                    <a:cxn ang="0">
                      <a:pos x="54" y="155"/>
                    </a:cxn>
                    <a:cxn ang="0">
                      <a:pos x="40" y="108"/>
                    </a:cxn>
                    <a:cxn ang="0">
                      <a:pos x="52" y="48"/>
                    </a:cxn>
                    <a:cxn ang="0">
                      <a:pos x="109" y="0"/>
                    </a:cxn>
                    <a:cxn ang="0">
                      <a:pos x="78" y="0"/>
                    </a:cxn>
                    <a:cxn ang="0">
                      <a:pos x="78" y="0"/>
                    </a:cxn>
                  </a:cxnLst>
                  <a:rect l="0" t="0" r="0" b="0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68" name="Freeform 31"/>
                <p:cNvSpPr/>
                <p:nvPr userDrawn="1"/>
              </p:nvSpPr>
              <p:spPr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10" y="53"/>
                    </a:cxn>
                    <a:cxn ang="0">
                      <a:pos x="0" y="115"/>
                    </a:cxn>
                    <a:cxn ang="0">
                      <a:pos x="17" y="157"/>
                    </a:cxn>
                    <a:cxn ang="0">
                      <a:pos x="47" y="167"/>
                    </a:cxn>
                    <a:cxn ang="0">
                      <a:pos x="38" y="77"/>
                    </a:cxn>
                    <a:cxn ang="0">
                      <a:pos x="80" y="8"/>
                    </a:cxn>
                    <a:cxn ang="0">
                      <a:pos x="58" y="0"/>
                    </a:cxn>
                    <a:cxn ang="0">
                      <a:pos x="58" y="0"/>
                    </a:cxn>
                  </a:cxnLst>
                  <a:rect l="0" t="0" r="0" b="0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69" name="Freeform 32"/>
                <p:cNvSpPr/>
                <p:nvPr userDrawn="1"/>
              </p:nvSpPr>
              <p:spPr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109" y="448"/>
                    </a:cxn>
                    <a:cxn ang="0">
                      <a:pos x="0" y="62"/>
                    </a:cxn>
                    <a:cxn ang="0">
                      <a:pos x="41" y="19"/>
                    </a:cxn>
                    <a:cxn ang="0">
                      <a:pos x="129" y="0"/>
                    </a:cxn>
                    <a:cxn ang="0">
                      <a:pos x="200" y="29"/>
                    </a:cxn>
                    <a:cxn ang="0">
                      <a:pos x="322" y="594"/>
                    </a:cxn>
                    <a:cxn ang="0">
                      <a:pos x="278" y="546"/>
                    </a:cxn>
                    <a:cxn ang="0">
                      <a:pos x="178" y="49"/>
                    </a:cxn>
                    <a:cxn ang="0">
                      <a:pos x="113" y="31"/>
                    </a:cxn>
                    <a:cxn ang="0">
                      <a:pos x="60" y="37"/>
                    </a:cxn>
                    <a:cxn ang="0">
                      <a:pos x="38" y="71"/>
                    </a:cxn>
                    <a:cxn ang="0">
                      <a:pos x="153" y="462"/>
                    </a:cxn>
                    <a:cxn ang="0">
                      <a:pos x="109" y="448"/>
                    </a:cxn>
                    <a:cxn ang="0">
                      <a:pos x="109" y="448"/>
                    </a:cxn>
                  </a:cxnLst>
                  <a:rect l="0" t="0" r="0" b="0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70" name="Freeform 33"/>
                <p:cNvSpPr/>
                <p:nvPr userDrawn="1"/>
              </p:nvSpPr>
              <p:spPr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38" y="97"/>
                    </a:cxn>
                    <a:cxn ang="0">
                      <a:pos x="57" y="159"/>
                    </a:cxn>
                    <a:cxn ang="0">
                      <a:pos x="58" y="252"/>
                    </a:cxn>
                    <a:cxn ang="0">
                      <a:pos x="96" y="252"/>
                    </a:cxn>
                    <a:cxn ang="0">
                      <a:pos x="94" y="180"/>
                    </a:cxn>
                    <a:cxn ang="0">
                      <a:pos x="81" y="104"/>
                    </a:cxn>
                    <a:cxn ang="0">
                      <a:pos x="50" y="30"/>
                    </a:cxn>
                    <a:cxn ang="0">
                      <a:pos x="32" y="0"/>
                    </a:cxn>
                    <a:cxn ang="0">
                      <a:pos x="0" y="14"/>
                    </a:cxn>
                    <a:cxn ang="0">
                      <a:pos x="0" y="14"/>
                    </a:cxn>
                  </a:cxnLst>
                  <a:rect l="0" t="0" r="0" b="0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71" name="Freeform 34"/>
                <p:cNvSpPr/>
                <p:nvPr userDrawn="1"/>
              </p:nvSpPr>
              <p:spPr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149" y="0"/>
                    </a:cxn>
                    <a:cxn ang="0">
                      <a:pos x="129" y="9"/>
                    </a:cxn>
                    <a:cxn ang="0">
                      <a:pos x="127" y="33"/>
                    </a:cxn>
                    <a:cxn ang="0">
                      <a:pos x="0" y="85"/>
                    </a:cxn>
                    <a:cxn ang="0">
                      <a:pos x="0" y="111"/>
                    </a:cxn>
                    <a:cxn ang="0">
                      <a:pos x="142" y="113"/>
                    </a:cxn>
                    <a:cxn ang="0">
                      <a:pos x="160" y="135"/>
                    </a:cxn>
                    <a:cxn ang="0">
                      <a:pos x="195" y="133"/>
                    </a:cxn>
                    <a:cxn ang="0">
                      <a:pos x="192" y="95"/>
                    </a:cxn>
                    <a:cxn ang="0">
                      <a:pos x="58" y="88"/>
                    </a:cxn>
                    <a:cxn ang="0">
                      <a:pos x="167" y="45"/>
                    </a:cxn>
                    <a:cxn ang="0">
                      <a:pos x="149" y="0"/>
                    </a:cxn>
                    <a:cxn ang="0">
                      <a:pos x="149" y="0"/>
                    </a:cxn>
                  </a:cxnLst>
                  <a:rect l="0" t="0" r="0" b="0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72" name="Freeform 35"/>
                <p:cNvSpPr/>
                <p:nvPr userDrawn="1"/>
              </p:nvSpPr>
              <p:spPr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432" y="0"/>
                    </a:cxn>
                    <a:cxn ang="0">
                      <a:pos x="463" y="39"/>
                    </a:cxn>
                    <a:cxn ang="0">
                      <a:pos x="471" y="91"/>
                    </a:cxn>
                    <a:cxn ang="0">
                      <a:pos x="452" y="141"/>
                    </a:cxn>
                    <a:cxn ang="0">
                      <a:pos x="29" y="212"/>
                    </a:cxn>
                    <a:cxn ang="0">
                      <a:pos x="27" y="192"/>
                    </a:cxn>
                    <a:cxn ang="0">
                      <a:pos x="432" y="121"/>
                    </a:cxn>
                    <a:cxn ang="0">
                      <a:pos x="447" y="73"/>
                    </a:cxn>
                    <a:cxn ang="0">
                      <a:pos x="420" y="29"/>
                    </a:cxn>
                    <a:cxn ang="0">
                      <a:pos x="0" y="93"/>
                    </a:cxn>
                    <a:cxn ang="0">
                      <a:pos x="0" y="66"/>
                    </a:cxn>
                    <a:cxn ang="0">
                      <a:pos x="0" y="66"/>
                    </a:cxn>
                  </a:cxnLst>
                  <a:rect l="0" t="0" r="0" b="0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73" name="Freeform 36"/>
                <p:cNvSpPr/>
                <p:nvPr userDrawn="1"/>
              </p:nvSpPr>
              <p:spPr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63"/>
                    </a:cxn>
                    <a:cxn ang="0">
                      <a:pos x="33" y="86"/>
                    </a:cxn>
                    <a:cxn ang="0">
                      <a:pos x="111" y="83"/>
                    </a:cxn>
                    <a:cxn ang="0">
                      <a:pos x="210" y="58"/>
                    </a:cxn>
                    <a:cxn ang="0">
                      <a:pos x="245" y="21"/>
                    </a:cxn>
                    <a:cxn ang="0">
                      <a:pos x="222" y="1"/>
                    </a:cxn>
                    <a:cxn ang="0">
                      <a:pos x="127" y="0"/>
                    </a:cxn>
                    <a:cxn ang="0">
                      <a:pos x="55" y="6"/>
                    </a:cxn>
                    <a:cxn ang="0">
                      <a:pos x="8" y="38"/>
                    </a:cxn>
                    <a:cxn ang="0">
                      <a:pos x="56" y="47"/>
                    </a:cxn>
                    <a:cxn ang="0">
                      <a:pos x="138" y="26"/>
                    </a:cxn>
                    <a:cxn ang="0">
                      <a:pos x="209" y="26"/>
                    </a:cxn>
                    <a:cxn ang="0">
                      <a:pos x="135" y="55"/>
                    </a:cxn>
                    <a:cxn ang="0">
                      <a:pos x="71" y="63"/>
                    </a:cxn>
                    <a:cxn ang="0">
                      <a:pos x="0" y="63"/>
                    </a:cxn>
                    <a:cxn ang="0">
                      <a:pos x="0" y="63"/>
                    </a:cxn>
                  </a:cxnLst>
                  <a:rect l="0" t="0" r="0" b="0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</p:grpSp>
        </p:grpSp>
      </p:grpSp>
      <p:grpSp>
        <p:nvGrpSpPr>
          <p:cNvPr id="1035" name="Group 37"/>
          <p:cNvGrpSpPr/>
          <p:nvPr/>
        </p:nvGrpSpPr>
        <p:grpSpPr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/>
            <p:nvPr userDrawn="1"/>
          </p:nvSpPr>
          <p:spPr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184" y="1379"/>
                </a:cxn>
                <a:cxn ang="0">
                  <a:pos x="101" y="1287"/>
                </a:cxn>
                <a:cxn ang="0">
                  <a:pos x="85" y="1216"/>
                </a:cxn>
                <a:cxn ang="0">
                  <a:pos x="99" y="1111"/>
                </a:cxn>
                <a:cxn ang="0">
                  <a:pos x="157" y="984"/>
                </a:cxn>
                <a:cxn ang="0">
                  <a:pos x="170" y="904"/>
                </a:cxn>
                <a:cxn ang="0">
                  <a:pos x="157" y="851"/>
                </a:cxn>
                <a:cxn ang="0">
                  <a:pos x="106" y="812"/>
                </a:cxn>
                <a:cxn ang="0">
                  <a:pos x="96" y="763"/>
                </a:cxn>
                <a:cxn ang="0">
                  <a:pos x="114" y="693"/>
                </a:cxn>
                <a:cxn ang="0">
                  <a:pos x="197" y="505"/>
                </a:cxn>
                <a:cxn ang="0">
                  <a:pos x="205" y="413"/>
                </a:cxn>
                <a:cxn ang="0">
                  <a:pos x="184" y="312"/>
                </a:cxn>
                <a:cxn ang="0">
                  <a:pos x="114" y="263"/>
                </a:cxn>
                <a:cxn ang="0">
                  <a:pos x="53" y="184"/>
                </a:cxn>
                <a:cxn ang="0">
                  <a:pos x="0" y="0"/>
                </a:cxn>
                <a:cxn ang="0">
                  <a:pos x="8" y="167"/>
                </a:cxn>
                <a:cxn ang="0">
                  <a:pos x="48" y="267"/>
                </a:cxn>
                <a:cxn ang="0">
                  <a:pos x="101" y="329"/>
                </a:cxn>
                <a:cxn ang="0">
                  <a:pos x="160" y="364"/>
                </a:cxn>
                <a:cxn ang="0">
                  <a:pos x="163" y="456"/>
                </a:cxn>
                <a:cxn ang="0">
                  <a:pos x="133" y="553"/>
                </a:cxn>
                <a:cxn ang="0">
                  <a:pos x="64" y="724"/>
                </a:cxn>
                <a:cxn ang="0">
                  <a:pos x="61" y="834"/>
                </a:cxn>
                <a:cxn ang="0">
                  <a:pos x="125" y="895"/>
                </a:cxn>
                <a:cxn ang="0">
                  <a:pos x="122" y="952"/>
                </a:cxn>
                <a:cxn ang="0">
                  <a:pos x="66" y="1071"/>
                </a:cxn>
                <a:cxn ang="0">
                  <a:pos x="42" y="1185"/>
                </a:cxn>
                <a:cxn ang="0">
                  <a:pos x="64" y="1308"/>
                </a:cxn>
                <a:cxn ang="0">
                  <a:pos x="114" y="1374"/>
                </a:cxn>
                <a:cxn ang="0">
                  <a:pos x="178" y="1427"/>
                </a:cxn>
                <a:cxn ang="0">
                  <a:pos x="184" y="1379"/>
                </a:cxn>
                <a:cxn ang="0">
                  <a:pos x="184" y="1379"/>
                </a:cxn>
              </a:cxnLst>
              <a:rect l="0" t="0" r="0" b="0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050" name="Freeform 39"/>
            <p:cNvSpPr/>
            <p:nvPr userDrawn="1"/>
          </p:nvSpPr>
          <p:spPr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184" y="1578"/>
                </a:cxn>
                <a:cxn ang="0">
                  <a:pos x="101" y="1473"/>
                </a:cxn>
                <a:cxn ang="0">
                  <a:pos x="85" y="1392"/>
                </a:cxn>
                <a:cxn ang="0">
                  <a:pos x="99" y="1271"/>
                </a:cxn>
                <a:cxn ang="0">
                  <a:pos x="157" y="1126"/>
                </a:cxn>
                <a:cxn ang="0">
                  <a:pos x="170" y="1035"/>
                </a:cxn>
                <a:cxn ang="0">
                  <a:pos x="157" y="974"/>
                </a:cxn>
                <a:cxn ang="0">
                  <a:pos x="106" y="930"/>
                </a:cxn>
                <a:cxn ang="0">
                  <a:pos x="96" y="874"/>
                </a:cxn>
                <a:cxn ang="0">
                  <a:pos x="114" y="794"/>
                </a:cxn>
                <a:cxn ang="0">
                  <a:pos x="197" y="578"/>
                </a:cxn>
                <a:cxn ang="0">
                  <a:pos x="205" y="473"/>
                </a:cxn>
                <a:cxn ang="0">
                  <a:pos x="184" y="357"/>
                </a:cxn>
                <a:cxn ang="0">
                  <a:pos x="114" y="302"/>
                </a:cxn>
                <a:cxn ang="0">
                  <a:pos x="53" y="211"/>
                </a:cxn>
                <a:cxn ang="0">
                  <a:pos x="0" y="0"/>
                </a:cxn>
                <a:cxn ang="0">
                  <a:pos x="8" y="191"/>
                </a:cxn>
                <a:cxn ang="0">
                  <a:pos x="48" y="306"/>
                </a:cxn>
                <a:cxn ang="0">
                  <a:pos x="101" y="377"/>
                </a:cxn>
                <a:cxn ang="0">
                  <a:pos x="160" y="417"/>
                </a:cxn>
                <a:cxn ang="0">
                  <a:pos x="163" y="522"/>
                </a:cxn>
                <a:cxn ang="0">
                  <a:pos x="133" y="633"/>
                </a:cxn>
                <a:cxn ang="0">
                  <a:pos x="64" y="829"/>
                </a:cxn>
                <a:cxn ang="0">
                  <a:pos x="61" y="955"/>
                </a:cxn>
                <a:cxn ang="0">
                  <a:pos x="125" y="1025"/>
                </a:cxn>
                <a:cxn ang="0">
                  <a:pos x="122" y="1090"/>
                </a:cxn>
                <a:cxn ang="0">
                  <a:pos x="66" y="1226"/>
                </a:cxn>
                <a:cxn ang="0">
                  <a:pos x="42" y="1357"/>
                </a:cxn>
                <a:cxn ang="0">
                  <a:pos x="64" y="1497"/>
                </a:cxn>
                <a:cxn ang="0">
                  <a:pos x="114" y="1572"/>
                </a:cxn>
                <a:cxn ang="0">
                  <a:pos x="178" y="1633"/>
                </a:cxn>
                <a:cxn ang="0">
                  <a:pos x="184" y="1578"/>
                </a:cxn>
                <a:cxn ang="0">
                  <a:pos x="184" y="1578"/>
                </a:cxn>
              </a:cxnLst>
              <a:rect l="0" t="0" r="0" b="0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</p:grpSp>
      <p:grpSp>
        <p:nvGrpSpPr>
          <p:cNvPr id="1036" name="Group 40"/>
          <p:cNvGrpSpPr/>
          <p:nvPr/>
        </p:nvGrpSpPr>
        <p:grpSpPr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/>
            <p:nvPr userDrawn="1"/>
          </p:nvGrpSpPr>
          <p:grpSpPr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/>
              <p:nvPr userDrawn="1"/>
            </p:nvSpPr>
            <p:spPr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33" y="122"/>
                  </a:cxn>
                  <a:cxn ang="0">
                    <a:pos x="0" y="288"/>
                  </a:cxn>
                  <a:cxn ang="0">
                    <a:pos x="20" y="282"/>
                  </a:cxn>
                  <a:cxn ang="0">
                    <a:pos x="55" y="134"/>
                  </a:cxn>
                  <a:cxn ang="0">
                    <a:pos x="62" y="0"/>
                  </a:cxn>
                  <a:cxn ang="0">
                    <a:pos x="31" y="3"/>
                  </a:cxn>
                  <a:cxn ang="0">
                    <a:pos x="31" y="3"/>
                  </a:cxn>
                </a:cxnLst>
                <a:rect l="0" t="0" r="0" b="0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grpSp>
            <p:nvGrpSpPr>
              <p:cNvPr id="1040" name="Group 43"/>
              <p:cNvGrpSpPr/>
              <p:nvPr userDrawn="1"/>
            </p:nvGrpSpPr>
            <p:grpSpPr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/>
                <p:nvPr userDrawn="1"/>
              </p:nvSpPr>
              <p:spPr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75" y="66"/>
                    </a:cxn>
                    <a:cxn ang="0">
                      <a:pos x="127" y="125"/>
                    </a:cxn>
                    <a:cxn ang="0">
                      <a:pos x="153" y="50"/>
                    </a:cxn>
                    <a:cxn ang="0">
                      <a:pos x="91" y="3"/>
                    </a:cxn>
                    <a:cxn ang="0">
                      <a:pos x="118" y="66"/>
                    </a:cxn>
                    <a:cxn ang="0">
                      <a:pos x="33" y="6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42" name="Freeform 45"/>
                <p:cNvSpPr/>
                <p:nvPr userDrawn="1"/>
              </p:nvSpPr>
              <p:spPr>
                <a:xfrm rot="-3172564">
                  <a:off x="5048" y="331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187" y="46"/>
                    </a:cxn>
                    <a:cxn ang="0">
                      <a:pos x="123" y="125"/>
                    </a:cxn>
                    <a:cxn ang="0">
                      <a:pos x="41" y="271"/>
                    </a:cxn>
                    <a:cxn ang="0">
                      <a:pos x="0" y="392"/>
                    </a:cxn>
                    <a:cxn ang="0">
                      <a:pos x="15" y="438"/>
                    </a:cxn>
                    <a:cxn ang="0">
                      <a:pos x="66" y="428"/>
                    </a:cxn>
                    <a:cxn ang="0">
                      <a:pos x="146" y="325"/>
                    </a:cxn>
                    <a:cxn ang="0">
                      <a:pos x="221" y="190"/>
                    </a:cxn>
                    <a:cxn ang="0">
                      <a:pos x="261" y="96"/>
                    </a:cxn>
                    <a:cxn ang="0">
                      <a:pos x="269" y="30"/>
                    </a:cxn>
                    <a:cxn ang="0">
                      <a:pos x="247" y="0"/>
                    </a:cxn>
                    <a:cxn ang="0">
                      <a:pos x="211" y="23"/>
                    </a:cxn>
                    <a:cxn ang="0">
                      <a:pos x="245" y="38"/>
                    </a:cxn>
                    <a:cxn ang="0">
                      <a:pos x="221" y="125"/>
                    </a:cxn>
                    <a:cxn ang="0">
                      <a:pos x="174" y="234"/>
                    </a:cxn>
                    <a:cxn ang="0">
                      <a:pos x="88" y="359"/>
                    </a:cxn>
                    <a:cxn ang="0">
                      <a:pos x="29" y="397"/>
                    </a:cxn>
                    <a:cxn ang="0">
                      <a:pos x="34" y="336"/>
                    </a:cxn>
                    <a:cxn ang="0">
                      <a:pos x="110" y="179"/>
                    </a:cxn>
                    <a:cxn ang="0">
                      <a:pos x="210" y="42"/>
                    </a:cxn>
                    <a:cxn ang="0">
                      <a:pos x="187" y="46"/>
                    </a:cxn>
                    <a:cxn ang="0">
                      <a:pos x="187" y="46"/>
                    </a:cxn>
                  </a:cxnLst>
                  <a:rect l="0" t="0" r="0" b="0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43" name="Freeform 46"/>
                <p:cNvSpPr/>
                <p:nvPr userDrawn="1"/>
              </p:nvSpPr>
              <p:spPr>
                <a:xfrm rot="-3172564">
                  <a:off x="4858" y="181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490" y="0"/>
                    </a:cxn>
                    <a:cxn ang="0">
                      <a:pos x="0" y="898"/>
                    </a:cxn>
                    <a:cxn ang="0">
                      <a:pos x="48" y="873"/>
                    </a:cxn>
                    <a:cxn ang="0">
                      <a:pos x="505" y="22"/>
                    </a:cxn>
                    <a:cxn ang="0">
                      <a:pos x="490" y="0"/>
                    </a:cxn>
                    <a:cxn ang="0">
                      <a:pos x="490" y="0"/>
                    </a:cxn>
                  </a:cxnLst>
                  <a:rect l="0" t="0" r="0" b="0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44" name="Freeform 47"/>
                <p:cNvSpPr/>
                <p:nvPr userDrawn="1"/>
              </p:nvSpPr>
              <p:spPr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24" y="1014"/>
                    </a:cxn>
                    <a:cxn ang="0">
                      <a:pos x="99" y="1010"/>
                    </a:cxn>
                    <a:cxn ang="0">
                      <a:pos x="207" y="1072"/>
                    </a:cxn>
                    <a:cxn ang="0">
                      <a:pos x="172" y="1004"/>
                    </a:cxn>
                    <a:cxn ang="0">
                      <a:pos x="93" y="963"/>
                    </a:cxn>
                    <a:cxn ang="0">
                      <a:pos x="161" y="969"/>
                    </a:cxn>
                    <a:cxn ang="0">
                      <a:pos x="247" y="1023"/>
                    </a:cxn>
                    <a:cxn ang="0">
                      <a:pos x="721" y="150"/>
                    </a:cxn>
                    <a:cxn ang="0">
                      <a:pos x="650" y="53"/>
                    </a:cxn>
                    <a:cxn ang="0">
                      <a:pos x="582" y="0"/>
                    </a:cxn>
                    <a:cxn ang="0">
                      <a:pos x="679" y="28"/>
                    </a:cxn>
                    <a:cxn ang="0">
                      <a:pos x="758" y="153"/>
                    </a:cxn>
                    <a:cxn ang="0">
                      <a:pos x="209" y="1167"/>
                    </a:cxn>
                    <a:cxn ang="0">
                      <a:pos x="121" y="1216"/>
                    </a:cxn>
                    <a:cxn ang="0">
                      <a:pos x="26" y="1344"/>
                    </a:cxn>
                    <a:cxn ang="0">
                      <a:pos x="0" y="1307"/>
                    </a:cxn>
                    <a:cxn ang="0">
                      <a:pos x="33" y="1294"/>
                    </a:cxn>
                    <a:cxn ang="0">
                      <a:pos x="95" y="1206"/>
                    </a:cxn>
                    <a:cxn ang="0">
                      <a:pos x="42" y="1167"/>
                    </a:cxn>
                    <a:cxn ang="0">
                      <a:pos x="42" y="1132"/>
                    </a:cxn>
                    <a:cxn ang="0">
                      <a:pos x="104" y="1175"/>
                    </a:cxn>
                    <a:cxn ang="0">
                      <a:pos x="104" y="1136"/>
                    </a:cxn>
                    <a:cxn ang="0">
                      <a:pos x="152" y="1148"/>
                    </a:cxn>
                    <a:cxn ang="0">
                      <a:pos x="108" y="1097"/>
                    </a:cxn>
                    <a:cxn ang="0">
                      <a:pos x="159" y="1091"/>
                    </a:cxn>
                    <a:cxn ang="0">
                      <a:pos x="24" y="1014"/>
                    </a:cxn>
                    <a:cxn ang="0">
                      <a:pos x="24" y="1014"/>
                    </a:cxn>
                  </a:cxnLst>
                  <a:rect l="0" t="0" r="0" b="0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45" name="Freeform 48"/>
                <p:cNvSpPr/>
                <p:nvPr userDrawn="1"/>
              </p:nvSpPr>
              <p:spPr>
                <a:xfrm rot="-3172564">
                  <a:off x="5297" y="896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64" y="38"/>
                    </a:cxn>
                    <a:cxn ang="0">
                      <a:pos x="160" y="122"/>
                    </a:cxn>
                    <a:cxn ang="0">
                      <a:pos x="169" y="103"/>
                    </a:cxn>
                    <a:cxn ang="0">
                      <a:pos x="112" y="41"/>
                    </a:cxn>
                    <a:cxn ang="0">
                      <a:pos x="7" y="0"/>
                    </a:cxn>
                    <a:cxn ang="0">
                      <a:pos x="0" y="29"/>
                    </a:cxn>
                    <a:cxn ang="0">
                      <a:pos x="0" y="29"/>
                    </a:cxn>
                  </a:cxnLst>
                  <a:rect l="0" t="0" r="0" b="0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46" name="Freeform 49"/>
                <p:cNvSpPr/>
                <p:nvPr userDrawn="1"/>
              </p:nvSpPr>
              <p:spPr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86" y="53"/>
                    </a:cxn>
                    <a:cxn ang="0">
                      <a:pos x="161" y="144"/>
                    </a:cxn>
                    <a:cxn ang="0">
                      <a:pos x="181" y="106"/>
                    </a:cxn>
                    <a:cxn ang="0">
                      <a:pos x="106" y="41"/>
                    </a:cxn>
                    <a:cxn ang="0">
                      <a:pos x="18" y="0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0" b="0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47" name="Freeform 50"/>
                <p:cNvSpPr/>
                <p:nvPr userDrawn="1"/>
              </p:nvSpPr>
              <p:spPr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80" y="50"/>
                    </a:cxn>
                    <a:cxn ang="0">
                      <a:pos x="164" y="147"/>
                    </a:cxn>
                    <a:cxn ang="0">
                      <a:pos x="181" y="112"/>
                    </a:cxn>
                    <a:cxn ang="0">
                      <a:pos x="99" y="31"/>
                    </a:cxn>
                    <a:cxn ang="0">
                      <a:pos x="14" y="0"/>
                    </a:cxn>
                    <a:cxn ang="0">
                      <a:pos x="0" y="28"/>
                    </a:cxn>
                    <a:cxn ang="0">
                      <a:pos x="0" y="28"/>
                    </a:cxn>
                  </a:cxnLst>
                  <a:rect l="0" t="0" r="0" b="0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  <p:sp>
              <p:nvSpPr>
                <p:cNvPr id="1048" name="Freeform 51"/>
                <p:cNvSpPr/>
                <p:nvPr userDrawn="1"/>
              </p:nvSpPr>
              <p:spPr>
                <a:xfrm rot="-3172564">
                  <a:off x="4948" y="141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69" y="47"/>
                    </a:cxn>
                    <a:cxn ang="0">
                      <a:pos x="168" y="138"/>
                    </a:cxn>
                    <a:cxn ang="0">
                      <a:pos x="179" y="110"/>
                    </a:cxn>
                    <a:cxn ang="0">
                      <a:pos x="77" y="19"/>
                    </a:cxn>
                    <a:cxn ang="0">
                      <a:pos x="11" y="0"/>
                    </a:cxn>
                    <a:cxn ang="0">
                      <a:pos x="0" y="31"/>
                    </a:cxn>
                    <a:cxn ang="0">
                      <a:pos x="0" y="31"/>
                    </a:cxn>
                  </a:cxnLst>
                  <a:rect l="0" t="0" r="0" b="0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ru-RU" altLang="en-US"/>
                </a:p>
              </p:txBody>
            </p:sp>
          </p:grpSp>
        </p:grpSp>
        <p:sp>
          <p:nvSpPr>
            <p:cNvPr id="1038" name="Line 52"/>
            <p:cNvSpPr/>
            <p:nvPr userDrawn="1"/>
          </p:nvSpPr>
          <p:spPr>
            <a:xfrm>
              <a:off x="4870" y="84"/>
              <a:ext cx="42" cy="96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312" y="1556792"/>
            <a:ext cx="8929688" cy="3065959"/>
          </a:xfrm>
        </p:spPr>
        <p:txBody>
          <a:bodyPr vert="horz" wrap="square" lIns="91440" tIns="45720" rIns="91440" bIns="45720" numCol="1" anchor="b" anchorCtr="0" compatLnSpc="1"/>
          <a:lstStyle/>
          <a:p>
            <a:pPr eaLnBrk="1" hangingPunct="1">
              <a:buClrTx/>
              <a:buSzTx/>
              <a:buFontTx/>
            </a:pPr>
            <a:r>
              <a:rPr lang="ru-RU" altLang="ru-RU" sz="7200" b="1" kern="1200" dirty="0" smtClean="0"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ru-RU" sz="7200" b="1" kern="1200" dirty="0"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altLang="ru-RU" sz="7200" b="1" kern="1200" dirty="0"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altLang="ru-RU" sz="7200" b="1" kern="1200" dirty="0"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Астрономические наблюдения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ъект 2"/>
          <p:cNvSpPr>
            <a:spLocks noGrp="1"/>
          </p:cNvSpPr>
          <p:nvPr>
            <p:ph idx="1"/>
          </p:nvPr>
        </p:nvSpPr>
        <p:spPr>
          <a:xfrm>
            <a:off x="179388" y="188913"/>
            <a:ext cx="8713787" cy="5976937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sz="6000" b="1" dirty="0"/>
              <a:t>Для наблюдения созданы научно-исследовательские учреждения – астрономические обсерватории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/>
          </p:cNvPicPr>
          <p:nvPr/>
        </p:nvPicPr>
        <p:blipFill>
          <a:blip r:embed="rId2"/>
          <a:srcRect l="11151"/>
          <a:stretch>
            <a:fillRect/>
          </a:stretch>
        </p:blipFill>
        <p:spPr>
          <a:xfrm>
            <a:off x="44450" y="28575"/>
            <a:ext cx="9109075" cy="6937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" y="0"/>
            <a:ext cx="8813800" cy="68160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0505" cy="6686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828675"/>
          </a:xfrm>
          <a:ln/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ru-RU" altLang="ru-RU" sz="5400" b="1" dirty="0"/>
              <a:t>Методы:</a:t>
            </a:r>
            <a:r>
              <a:rPr lang="ru-RU" altLang="ru-RU" sz="4000" dirty="0"/>
              <a:t> </a:t>
            </a:r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0" y="1052513"/>
            <a:ext cx="9144000" cy="4433887"/>
          </a:xfrm>
          <a:ln/>
        </p:spPr>
        <p:txBody>
          <a:bodyPr vert="horz" wrap="square" lIns="91440" tIns="45720" rIns="91440" bIns="45720" anchor="t" anchorCtr="0"/>
          <a:lstStyle/>
          <a:p>
            <a:pPr marL="609600" indent="-609600" eaLnBrk="1" hangingPunct="1">
              <a:buFontTx/>
              <a:buAutoNum type="arabicPeriod"/>
            </a:pPr>
            <a:r>
              <a:rPr lang="ru-RU" altLang="ru-RU" sz="5400" b="1" dirty="0"/>
              <a:t>Визуально-фотографические,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altLang="ru-RU" sz="5400" b="1" dirty="0"/>
              <a:t>радиолокация,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altLang="ru-RU" sz="5400" b="1" dirty="0"/>
              <a:t>спектральный анализ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0" y="152400"/>
            <a:ext cx="8964613" cy="828675"/>
          </a:xfrm>
          <a:ln/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ru-RU" altLang="ru-RU" sz="4800" b="1" dirty="0"/>
              <a:t>Визуальные наблюдения</a:t>
            </a:r>
            <a:r>
              <a:rPr lang="ru-RU" altLang="ru-RU" dirty="0"/>
              <a:t> </a:t>
            </a: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0" y="1268413"/>
            <a:ext cx="8569325" cy="3657600"/>
          </a:xfrm>
          <a:ln/>
        </p:spPr>
        <p:txBody>
          <a:bodyPr vert="horz" wrap="square" lIns="91440" tIns="45720" rIns="91440" bIns="45720" anchor="t" anchorCtr="0"/>
          <a:lstStyle/>
          <a:p>
            <a:pPr marL="609600" indent="-609600" eaLnBrk="1" hangingPunct="1"/>
            <a:r>
              <a:rPr lang="ru-RU" altLang="ru-RU" sz="4800" b="1" dirty="0"/>
              <a:t>телескоп -  зрительная труба, состоящая из линз и зеркал. Впервые использовал в 1609 г Галилео Галилей.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80288" cy="5661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0025" cy="5589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107950" y="188913"/>
            <a:ext cx="8856663" cy="6119812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sz="4800" b="1" u="sng" dirty="0"/>
              <a:t>Назначение телескопа </a:t>
            </a:r>
            <a:r>
              <a:rPr sz="4800" b="1" dirty="0"/>
              <a:t>– собирать больше света, чтобы обнаруживать слабые источники излучения, и увеличивать угол зрения, под которым рассматривают небесные объекты.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00" y="0"/>
            <a:ext cx="8723313" cy="57324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eaLnBrk="1" hangingPunct="1">
              <a:buNone/>
            </a:pPr>
            <a:r>
              <a:rPr sz="4400" b="1" u="sng" dirty="0"/>
              <a:t>Телескоп</a:t>
            </a:r>
            <a:r>
              <a:rPr sz="4400" b="1" dirty="0"/>
              <a:t> с объективом из собирающих линз – рефрактор </a:t>
            </a:r>
          </a:p>
          <a:p>
            <a:pPr marL="0" indent="0" eaLnBrk="1" hangingPunct="1">
              <a:buNone/>
            </a:pPr>
            <a:r>
              <a:rPr sz="4400" b="1" u="sng" dirty="0"/>
              <a:t>Телескоп </a:t>
            </a:r>
            <a:r>
              <a:rPr sz="4400" b="1" dirty="0"/>
              <a:t>с объективом из вогнутых зеркал – рефлектор </a:t>
            </a:r>
          </a:p>
          <a:p>
            <a:pPr marL="0" indent="0" eaLnBrk="1" hangingPunct="1">
              <a:buNone/>
            </a:pPr>
            <a:r>
              <a:rPr sz="4400" b="1" u="sng" dirty="0"/>
              <a:t>Телескоп</a:t>
            </a:r>
            <a:r>
              <a:rPr sz="4400" b="1" dirty="0"/>
              <a:t> зеркально-линзовый называется менисковый</a:t>
            </a:r>
          </a:p>
          <a:p>
            <a:pPr marL="0" indent="0" eaLnBrk="1" hangingPunct="1"/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Таблица 5121"/>
          <p:cNvGraphicFramePr/>
          <p:nvPr/>
        </p:nvGraphicFramePr>
        <p:xfrm>
          <a:off x="395288" y="1268413"/>
          <a:ext cx="8353425" cy="3024188"/>
        </p:xfrm>
        <a:graphic>
          <a:graphicData uri="http://schemas.openxmlformats.org/drawingml/2006/table">
            <a:tbl>
              <a:tblPr/>
              <a:tblGrid>
                <a:gridCol w="1870075"/>
                <a:gridCol w="1185863"/>
                <a:gridCol w="1408112"/>
                <a:gridCol w="1800225"/>
                <a:gridCol w="2089150"/>
              </a:tblGrid>
              <a:tr h="60960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учебного времени</a:t>
                      </a:r>
                      <a:endParaRPr lang="ru-RU" altLang="ru-RU" b="1" dirty="0">
                        <a:latin typeface="Arial" panose="020B0604020202020204" pitchFamily="34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аудитор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ных часов</a:t>
                      </a:r>
                      <a:endParaRPr lang="ru-RU" altLang="ru-RU" b="1" dirty="0">
                        <a:latin typeface="Arial" panose="020B0604020202020204" pitchFamily="34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altLang="ru-RU" b="1" dirty="0">
                        <a:latin typeface="Arial" panose="020B0604020202020204" pitchFamily="34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</a:t>
                      </a:r>
                    </a:p>
                    <a:p>
                      <a:pPr lvl="0" algn="ctr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endParaRPr lang="ru-RU" altLang="ru-RU" b="1" dirty="0">
                        <a:latin typeface="Arial" panose="020B0604020202020204" pitchFamily="34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1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теоретические</a:t>
                      </a:r>
                    </a:p>
                    <a:p>
                      <a:pPr lvl="0" algn="ctr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занятия</a:t>
                      </a:r>
                      <a:endParaRPr lang="ru-RU" altLang="ru-RU" b="1" dirty="0">
                        <a:latin typeface="Arial" panose="020B0604020202020204" pitchFamily="34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лабораторные и практические занятия</a:t>
                      </a:r>
                      <a:endParaRPr lang="ru-RU" altLang="ru-RU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143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alt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.Всего часов по учебному плану</a:t>
                      </a:r>
                      <a:endParaRPr lang="ru-RU" altLang="ru-RU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altLang="ru-RU" sz="2400" b="1" dirty="0">
                        <a:latin typeface="Arial" panose="020B0604020202020204" pitchFamily="34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altLang="ru-RU" sz="2400" b="1" dirty="0">
                        <a:latin typeface="Arial" panose="020B0604020202020204" pitchFamily="34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4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altLang="ru-RU" sz="2400" b="1" dirty="0">
                        <a:latin typeface="Arial" panose="020B0604020202020204" pitchFamily="34" charset="0"/>
                      </a:endParaRPr>
                    </a:p>
                  </a:txBody>
                  <a:tcPr>
                    <a:lnL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152400"/>
            <a:ext cx="8964613" cy="755650"/>
          </a:xfrm>
          <a:ln/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ru-RU" altLang="ru-RU" b="1" dirty="0"/>
              <a:t>Фотографические наблюдения</a:t>
            </a:r>
            <a:r>
              <a:rPr lang="ru-RU" altLang="ru-RU" dirty="0"/>
              <a:t> </a:t>
            </a: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179388" y="908050"/>
            <a:ext cx="8785225" cy="5797550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lang="ru-RU" altLang="ru-RU" sz="4800" b="1" dirty="0"/>
              <a:t>астрограф – телескоп, предназначенный для фотографирования либо больших участков в малом масштабе, либо малых участков неба в большом </a:t>
            </a:r>
          </a:p>
          <a:p>
            <a:pPr marL="0" indent="0" eaLnBrk="1" hangingPunct="1">
              <a:buNone/>
            </a:pPr>
            <a:r>
              <a:rPr lang="ru-RU" altLang="ru-RU" sz="4800" b="1" dirty="0"/>
              <a:t>         масштабе.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12088" cy="5732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7670800" cy="6137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/>
          </p:cNvSpPr>
          <p:nvPr>
            <p:ph idx="1"/>
          </p:nvPr>
        </p:nvSpPr>
        <p:spPr>
          <a:xfrm>
            <a:off x="0" y="333375"/>
            <a:ext cx="9144000" cy="4376738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ru-RU" altLang="ru-RU" sz="7200" b="1" dirty="0"/>
              <a:t>Радиотелескоп – определяет расстояние до светила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" y="44450"/>
            <a:ext cx="8596630" cy="6465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7828915" cy="51009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/>
          </p:cNvSpPr>
          <p:nvPr>
            <p:ph idx="1"/>
          </p:nvPr>
        </p:nvSpPr>
        <p:spPr>
          <a:xfrm>
            <a:off x="107950" y="260350"/>
            <a:ext cx="9036050" cy="5545138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lang="ru-RU" altLang="ru-RU" sz="6000" b="1" dirty="0"/>
              <a:t>Спектральный анализ – метод определения химического состава вещества по его спектру.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"/>
            <a:ext cx="8075295" cy="6055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75" y="0"/>
            <a:ext cx="66230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" y="2628900"/>
            <a:ext cx="9058910" cy="1600200"/>
          </a:xfrm>
        </p:spPr>
        <p:txBody>
          <a:bodyPr/>
          <a:lstStyle/>
          <a:p>
            <a:r>
              <a:rPr lang="ru-RU" altLang="en-US" sz="8000" b="1"/>
              <a:t>ПРЕИМУЩЕСТВА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189038"/>
          </a:xfrm>
          <a:ln/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ru-RU" altLang="ru-RU" b="1" dirty="0"/>
              <a:t>Явление- изменение</a:t>
            </a:r>
          </a:p>
        </p:txBody>
      </p:sp>
      <p:sp>
        <p:nvSpPr>
          <p:cNvPr id="6147" name="Rectangle 3"/>
          <p:cNvSpPr>
            <a:spLocks noGrp="1"/>
          </p:cNvSpPr>
          <p:nvPr>
            <p:ph idx="1"/>
          </p:nvPr>
        </p:nvSpPr>
        <p:spPr>
          <a:xfrm>
            <a:off x="323850" y="1341438"/>
            <a:ext cx="8058150" cy="4144962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ru-RU" altLang="ru-RU" sz="3600" b="1" dirty="0"/>
              <a:t>Мир огромен, необозрим, нет ни начала ни конца, движется в пространстве и времени, быстро или медленно меняется.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0" y="188913"/>
            <a:ext cx="9144000" cy="6119812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5400" b="1" u="sng" dirty="0"/>
              <a:t>Документальность</a:t>
            </a:r>
            <a:r>
              <a:rPr sz="5400" b="1" dirty="0"/>
              <a:t> – способность фиксировать происходящие явления и процессы и долгое время сохранять полученную информацию.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0" y="188913"/>
            <a:ext cx="9144000" cy="6553200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sz="6000" b="1" u="sng" dirty="0"/>
              <a:t>Моментальность</a:t>
            </a:r>
            <a:r>
              <a:rPr sz="6000" b="1" dirty="0"/>
              <a:t> – способность регистрировать кратко временные явления, происходящие в данный момент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sz="6000" b="1" dirty="0"/>
              <a:t>       времени</a:t>
            </a:r>
            <a:r>
              <a:rPr dirty="0"/>
              <a:t>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7200" b="1" u="sng" dirty="0"/>
              <a:t>Интегральность</a:t>
            </a:r>
            <a:r>
              <a:rPr sz="7200" b="1" dirty="0"/>
              <a:t> – способность накапливать свет от слабых источников.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0" y="15875"/>
            <a:ext cx="9144000" cy="658177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5400" b="1" u="sng" dirty="0"/>
              <a:t>Панорамность </a:t>
            </a:r>
            <a:r>
              <a:rPr sz="5400" b="1" dirty="0"/>
              <a:t>– способность запечатлевать на фотопластинке одновременно несколько объектов и их взаимное расположение.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1588" y="30163"/>
            <a:ext cx="9142412" cy="577532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7200" b="1" dirty="0"/>
              <a:t>Детальность  получаемого изображения.</a:t>
            </a:r>
          </a:p>
          <a:p>
            <a:pPr marL="0" indent="0" eaLnBrk="1" hangingPunct="1">
              <a:buNone/>
            </a:pPr>
            <a:r>
              <a:rPr dirty="0"/>
              <a:t>Сведения о температуре, химическом составе, магнитных и электрических полях, о движении небесных тел.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0" y="182563"/>
            <a:ext cx="9036050" cy="1014412"/>
          </a:xfrm>
          <a:ln/>
        </p:spPr>
        <p:txBody>
          <a:bodyPr vert="horz" wrap="square" lIns="91440" tIns="45720" rIns="91440" bIns="45720" anchor="b" anchorCtr="0"/>
          <a:lstStyle/>
          <a:p>
            <a:pPr marL="838200" indent="-838200" eaLnBrk="1" hangingPunct="1"/>
            <a:r>
              <a:rPr lang="ru-RU" altLang="ru-RU" sz="4800" b="1" dirty="0"/>
              <a:t>Особенности наблюдений: </a:t>
            </a:r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xfrm>
            <a:off x="-36830" y="1484630"/>
            <a:ext cx="8749030" cy="5397500"/>
          </a:xfrm>
          <a:ln/>
        </p:spPr>
        <p:txBody>
          <a:bodyPr vert="horz" wrap="square" lIns="91440" tIns="45720" rIns="91440" bIns="45720" anchor="t" anchorCtr="0"/>
          <a:lstStyle/>
          <a:p>
            <a:pPr marL="990600" lvl="1" indent="-533400" eaLnBrk="1" hangingPunct="1">
              <a:buNone/>
            </a:pPr>
            <a:r>
              <a:rPr lang="ru-RU" altLang="ru-RU" sz="6600" b="1" u="sng" dirty="0"/>
              <a:t>Пассивность </a:t>
            </a:r>
          </a:p>
          <a:p>
            <a:pPr marL="990600" lvl="1" indent="-533400" eaLnBrk="1" hangingPunct="1">
              <a:buNone/>
            </a:pPr>
            <a:r>
              <a:rPr lang="ru-RU" altLang="ru-RU" sz="6600" b="1" dirty="0"/>
              <a:t>требуется очень длительный срок наблюдений. </a:t>
            </a:r>
          </a:p>
          <a:p>
            <a:pPr marL="990600" lvl="1" indent="-533400" eaLnBrk="1" hangingPunct="1">
              <a:buNone/>
            </a:pPr>
            <a:r>
              <a:rPr lang="ru-RU" altLang="ru-RU" sz="1800" b="1" dirty="0"/>
              <a:t>Мы не можем активно влиять на небесные тела, ставить опыты.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142875" y="260350"/>
            <a:ext cx="8858250" cy="504031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7200" b="1" dirty="0"/>
              <a:t>Место и время наблюдения. </a:t>
            </a:r>
          </a:p>
          <a:p>
            <a:pPr marL="0" indent="0" eaLnBrk="1" hangingPunct="1">
              <a:buNone/>
            </a:pPr>
            <a:endParaRPr dirty="0"/>
          </a:p>
          <a:p>
            <a:pPr marL="0" indent="0" eaLnBrk="1" hangingPunct="1">
              <a:buNone/>
            </a:pPr>
            <a:r>
              <a:rPr dirty="0"/>
              <a:t>Например, наблюдения с Земли – у нас зимний день, а Южной Америке летняя ночь. Есть звезды, которые видны в разное время года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0" y="115888"/>
            <a:ext cx="8964613" cy="6408737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6000" b="1" dirty="0"/>
              <a:t>Расстояние и размер небесных тел. </a:t>
            </a:r>
          </a:p>
          <a:p>
            <a:pPr marL="0" indent="0" eaLnBrk="1" hangingPunct="1">
              <a:buNone/>
            </a:pPr>
            <a:endParaRPr dirty="0"/>
          </a:p>
          <a:p>
            <a:pPr marL="0" indent="0" eaLnBrk="1" hangingPunct="1">
              <a:buNone/>
            </a:pPr>
            <a:r>
              <a:rPr sz="4000" dirty="0"/>
              <a:t>Для измерения больших расстояний используют специальные, достаточно крупные единицы длины.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 bwMode="auto">
          <a:xfrm>
            <a:off x="0" y="30092"/>
            <a:ext cx="8964487" cy="5631156"/>
          </a:xfrm>
          <a:blipFill>
            <a:blip r:embed="rId2"/>
            <a:stretch>
              <a:fillRect l="-4623" t="-3896" r="-884" b="-10173"/>
            </a:stretch>
          </a:blipFill>
          <a:ln/>
          <a:effectLst/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9525" y="115888"/>
            <a:ext cx="9134475" cy="540067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6000" b="1" dirty="0"/>
              <a:t>Астрономическая единица (а.е.)- это среднее расстояние от Земли до Солнца.</a:t>
            </a:r>
          </a:p>
          <a:p>
            <a:pPr marL="0" indent="0" eaLnBrk="1" hangingPunct="1">
              <a:buNone/>
            </a:pPr>
            <a:r>
              <a:rPr sz="6600" b="1" dirty="0"/>
              <a:t>1 а.е.= 150 млн.км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63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0" y="14288"/>
            <a:ext cx="9036050" cy="6654800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5400" b="1" u="sng" dirty="0"/>
              <a:t>Необходимость знаний астрономии.</a:t>
            </a:r>
          </a:p>
          <a:p>
            <a:pPr marL="0" indent="0" eaLnBrk="1" hangingPunct="1">
              <a:buNone/>
            </a:pPr>
            <a:r>
              <a:rPr sz="7200" b="1" dirty="0"/>
              <a:t>1.Гигантская   и уникальная космическая </a:t>
            </a:r>
          </a:p>
          <a:p>
            <a:pPr marL="0" indent="0" eaLnBrk="1" hangingPunct="1">
              <a:buNone/>
            </a:pPr>
            <a:r>
              <a:rPr sz="7200" b="1" dirty="0"/>
              <a:t>      лаборатория</a:t>
            </a:r>
          </a:p>
          <a:p>
            <a:pPr marL="0" indent="0" eaLnBrk="1" hangingPunct="1">
              <a:buNone/>
            </a:pPr>
            <a:endParaRPr sz="4000" u="sng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107950" y="260350"/>
            <a:ext cx="9036050" cy="525621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4800" b="1" dirty="0"/>
              <a:t>2.развитие геодезии, картографии, мореплавания, авиации, космических исследований, определения точного времени и географических координат.</a:t>
            </a:r>
          </a:p>
          <a:p>
            <a:pPr marL="0" indent="0" eaLnBrk="1" hangingPunct="1">
              <a:buNone/>
            </a:pP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25" y="30163"/>
            <a:ext cx="8942388" cy="534352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eaLnBrk="1" hangingPunct="1">
              <a:buNone/>
            </a:pPr>
            <a:r>
              <a:rPr sz="8000" b="1" dirty="0"/>
              <a:t>3.формирования мировоззрения.</a:t>
            </a:r>
          </a:p>
          <a:p>
            <a:pPr marL="0" indent="0" eaLnBrk="1" hangingPunct="1"/>
            <a:endParaRPr sz="8000" b="1" dirty="0"/>
          </a:p>
          <a:p>
            <a:pPr marL="0" indent="0" eaLnBrk="1" hangingPunct="1"/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107315" y="548640"/>
            <a:ext cx="8437245" cy="828675"/>
          </a:xfrm>
          <a:ln/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ru-RU" altLang="ru-RU" sz="6000" b="1" dirty="0"/>
              <a:t>Домашнее задание</a:t>
            </a:r>
          </a:p>
        </p:txBody>
      </p:sp>
      <p:sp>
        <p:nvSpPr>
          <p:cNvPr id="34819" name="Rectangle 3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365760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ru-RU" altLang="ru-RU" sz="5400" b="1" dirty="0"/>
              <a:t>Презентация, сообщение, реферат:</a:t>
            </a:r>
          </a:p>
          <a:p>
            <a:pPr eaLnBrk="1" hangingPunct="1">
              <a:buNone/>
            </a:pPr>
            <a:r>
              <a:rPr lang="ru-RU" altLang="ru-RU" sz="5400" dirty="0"/>
              <a:t> </a:t>
            </a:r>
            <a:r>
              <a:rPr lang="ru-RU" altLang="ru-RU" sz="5400" b="1" dirty="0"/>
              <a:t>1.  обсерватории.</a:t>
            </a:r>
          </a:p>
          <a:p>
            <a:pPr eaLnBrk="1" hangingPunct="1">
              <a:buNone/>
            </a:pPr>
            <a:r>
              <a:rPr lang="ru-RU" altLang="ru-RU" sz="5400" b="1" dirty="0"/>
              <a:t> 2. первый телескоп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4"/>
          <p:cNvSpPr>
            <a:spLocks noTextEdit="1"/>
          </p:cNvSpPr>
          <p:nvPr/>
        </p:nvSpPr>
        <p:spPr>
          <a:xfrm>
            <a:off x="800100" y="981075"/>
            <a:ext cx="7543800" cy="431958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  <a:normAutofit/>
          </a:bodyPr>
          <a:lstStyle/>
          <a:p>
            <a:pPr algn="ctr"/>
            <a:r>
              <a:rPr lang="ru-RU" altLang="en-US" sz="3600">
                <a:ln w="12700" cap="flat" cmpd="sng">
                  <a:solidFill>
                    <a:schemeClr val="hlink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hlink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С п а с и б о   за   в н и м а н и е ! ! 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755650"/>
          </a:xfrm>
          <a:ln/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ru-RU" altLang="ru-RU" sz="5400" b="1" dirty="0"/>
              <a:t>Астрономия -</a:t>
            </a:r>
            <a:r>
              <a:rPr lang="ru-RU" altLang="ru-RU" sz="4000" dirty="0"/>
              <a:t> </a:t>
            </a:r>
          </a:p>
        </p:txBody>
      </p:sp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-2540" y="793115"/>
            <a:ext cx="9145905" cy="499427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lang="ru-RU" altLang="ru-RU" sz="4400" b="1" dirty="0"/>
              <a:t>наука, изучающая движение, строение и развитие небесных тел и их систем. </a:t>
            </a:r>
          </a:p>
          <a:p>
            <a:pPr eaLnBrk="1" hangingPunct="1"/>
            <a:r>
              <a:rPr lang="ru-RU" altLang="ru-RU" sz="4400" b="1" dirty="0"/>
              <a:t>Накопленные ею знания применяются для практических нужд человечества.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755650"/>
          </a:xfrm>
          <a:ln/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ru-RU" altLang="ru-RU" sz="4000" b="1" dirty="0"/>
              <a:t>Астрономия нужна для:</a:t>
            </a:r>
            <a:r>
              <a:rPr lang="ru-RU" altLang="ru-RU" sz="4000" dirty="0"/>
              <a:t> </a:t>
            </a:r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xfrm>
            <a:off x="-33655" y="1125855"/>
            <a:ext cx="9142095" cy="5641975"/>
          </a:xfrm>
          <a:ln/>
        </p:spPr>
        <p:txBody>
          <a:bodyPr vert="horz" wrap="square" lIns="91440" tIns="45720" rIns="91440" bIns="45720" anchor="t" anchorCtr="0"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b="1" dirty="0"/>
              <a:t>измерения времени;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b="1" dirty="0"/>
              <a:t>ориентировки по странам света;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b="1" dirty="0"/>
              <a:t>кораблевождения;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b="1" dirty="0"/>
              <a:t>определения точного времени;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b="1" dirty="0"/>
              <a:t>изучения влияния на Землю небесных тел;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b="1" dirty="0"/>
              <a:t>физическую природу небесных тел;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b="1" dirty="0"/>
              <a:t>изучения во Вселенной вещество в таких состояниях и масштабах, которые неосуществимы в физических 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b="1" dirty="0"/>
              <a:t>         лабораториях.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/>
          <a:srcRect l="3888" t="21407" r="4764"/>
          <a:stretch>
            <a:fillRect/>
          </a:stretch>
        </p:blipFill>
        <p:spPr>
          <a:xfrm>
            <a:off x="34925" y="0"/>
            <a:ext cx="8964295" cy="5785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828675"/>
          </a:xfrm>
          <a:ln/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ru-RU" altLang="ru-RU" sz="5400" b="1" dirty="0"/>
              <a:t>Наблюдение</a:t>
            </a:r>
            <a:r>
              <a:rPr lang="ru-RU" altLang="ru-RU" sz="5400" dirty="0"/>
              <a:t> -</a:t>
            </a: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-62865" y="1052830"/>
            <a:ext cx="9206865" cy="5764530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lang="ru-RU" altLang="ru-RU" sz="6000" b="1" dirty="0"/>
              <a:t>основной источник информации о небесных телах, процессах, явлениях, происходящих во </a:t>
            </a:r>
          </a:p>
          <a:p>
            <a:pPr marL="0" indent="0" eaLnBrk="1" hangingPunct="1">
              <a:buNone/>
            </a:pPr>
            <a:r>
              <a:rPr lang="ru-RU" altLang="ru-RU" sz="6000" b="1" dirty="0"/>
              <a:t>     Вселенной.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ъект 2"/>
          <p:cNvSpPr>
            <a:spLocks noGrp="1"/>
          </p:cNvSpPr>
          <p:nvPr>
            <p:ph idx="1"/>
          </p:nvPr>
        </p:nvSpPr>
        <p:spPr>
          <a:xfrm>
            <a:off x="16510" y="260350"/>
            <a:ext cx="9105265" cy="6362700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sz="5400" b="1" dirty="0"/>
              <a:t>Основную информацию о небесных телах нам приносят световые лучи, радиоволны и другие виды электромагнитных излучений.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</TotalTime>
  <Words>518</Words>
  <Application>Microsoft Office PowerPoint</Application>
  <PresentationFormat>Экран (4:3)</PresentationFormat>
  <Paragraphs>80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Пастель</vt:lpstr>
      <vt:lpstr>  Астрономические наблюдения</vt:lpstr>
      <vt:lpstr>Презентация PowerPoint</vt:lpstr>
      <vt:lpstr>Явление- изменение</vt:lpstr>
      <vt:lpstr>Презентация PowerPoint</vt:lpstr>
      <vt:lpstr>Астрономия - </vt:lpstr>
      <vt:lpstr>Астрономия нужна для: </vt:lpstr>
      <vt:lpstr>Презентация PowerPoint</vt:lpstr>
      <vt:lpstr>Наблюдение -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Методы: </vt:lpstr>
      <vt:lpstr>Визуальные наблюдения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Фотографические наблюдения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наблюдений: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</dc:title>
  <dc:creator>DNS</dc:creator>
  <cp:lastModifiedBy>ДНС</cp:lastModifiedBy>
  <cp:revision>14</cp:revision>
  <dcterms:created xsi:type="dcterms:W3CDTF">2017-09-03T04:55:32Z</dcterms:created>
  <dcterms:modified xsi:type="dcterms:W3CDTF">2023-09-03T11:49:02Z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EEA066515A824B859FD4F07B45CD74D3</vt:lpwstr>
  </property>
  <property fmtid="{D5CDD505-2E9C-101B-9397-08002B2CF9AE}" pid="3" name="KSOProductBuildVer">
    <vt:lpwstr>1049-11.2.0.11254</vt:lpwstr>
  </property>
</Properties>
</file>