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295" autoAdjust="0"/>
  </p:normalViewPr>
  <p:slideViewPr>
    <p:cSldViewPr>
      <p:cViewPr>
        <p:scale>
          <a:sx n="91" d="100"/>
          <a:sy n="91" d="100"/>
        </p:scale>
        <p:origin x="-1224" y="-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F2348-E4A0-4BCB-A296-25F65B6B425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07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CC3AD-6811-4BF0-A2C5-64E6D7D0C99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80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68957-A789-4712-9DA0-2500036FEC1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51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C3903-1374-475D-8C7E-06D09EA32E8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392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743CD-7657-4746-8E87-ECBD26910B5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867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06467-595D-4ECD-B1DC-244982A39B4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85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1ED54-A79B-485B-A229-DFFF23E8279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31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F93A0-325B-404D-9714-F42363E710B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44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4A404-D991-4394-9D3F-22D88F1BFD1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70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13247-33F0-4E06-8A4C-8C7C869261A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09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99711-5044-4B2B-AB89-55EC5620485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3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1D0C94-A0F1-4F08-A13B-AF4D8866F6F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slideLayouts/slideLayout2.xml" Type="http://schemas.openxmlformats.org/officeDocument/2006/relationships/slideLayout"/><Relationship Id="rId1" Target="file:///C:\Documents%20and%20Settings\OEM\&#1052;&#1086;&#1080;%20&#1076;&#1086;&#1082;&#1091;&#1084;&#1077;&#1085;&#1090;&#1099;\&#1052;&#1072;&#1084;&#1080;&#1085;&#1099;%20&#1076;&#1086;&#1082;&#1091;&#1084;&#1077;&#1085;&#1090;&#1099;%202\&#1055;&#1040;&#1055;&#1050;&#1040;%20&#1044;&#1051;&#1071;\&#1048;&#1089;&#1090;&#1086;&#1088;&#1080;&#1103;%20&#1075;&#1080;&#1084;&#1085;&#1072;\bozhezaryahrani.wav" TargetMode="External" Type="http://schemas.openxmlformats.org/officeDocument/2006/relationships/audio"/><Relationship Id="rId4" Target="../media/image5.png" Type="http://schemas.openxmlformats.org/officeDocument/2006/relationships/image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OEM\&#1052;&#1086;&#1080;%20&#1076;&#1086;&#1082;&#1091;&#1084;&#1077;&#1085;&#1090;&#1099;\&#1052;&#1072;&#1084;&#1080;&#1085;&#1099;%20&#1076;&#1086;&#1082;&#1091;&#1084;&#1077;&#1085;&#1090;&#1099;%202\&#1055;&#1040;&#1055;&#1050;&#1040;%20&#1044;&#1051;&#1071;\&#1048;&#1089;&#1090;&#1086;&#1088;&#1080;&#1103;%20&#1075;&#1080;&#1084;&#1085;&#1072;\marcelieza.wav" TargetMode="External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 ?><Relationships xmlns="http://schemas.openxmlformats.org/package/2006/relationships"><Relationship Id="rId3" Target="../media/image20.jpeg" Type="http://schemas.openxmlformats.org/officeDocument/2006/relationships/image"/><Relationship Id="rId2" Target="../slideLayouts/slideLayout2.xml" Type="http://schemas.openxmlformats.org/officeDocument/2006/relationships/slideLayout"/><Relationship Id="rId1" Target="file:///C:\Documents%20and%20Settings\OEM\&#1052;&#1086;&#1080;%20&#1076;&#1086;&#1082;&#1091;&#1084;&#1077;&#1085;&#1090;&#1099;\&#1052;&#1072;&#1084;&#1080;&#1085;&#1099;%20&#1076;&#1086;&#1082;&#1091;&#1084;&#1077;&#1085;&#1090;&#1099;%202\&#1055;&#1040;&#1055;&#1050;&#1040;%20&#1044;&#1051;&#1071;\&#1048;&#1089;&#1090;&#1086;&#1088;&#1080;&#1103;%20&#1075;&#1080;&#1084;&#1085;&#1072;\international.wav" TargetMode="External" Type="http://schemas.openxmlformats.org/officeDocument/2006/relationships/audio"/><Relationship Id="rId4" Target="../media/image5.png" Type="http://schemas.openxmlformats.org/officeDocument/2006/relationships/image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OEM\&#1052;&#1086;&#1080;%20&#1076;&#1086;&#1082;&#1091;&#1084;&#1077;&#1085;&#1090;&#1099;\&#1052;&#1072;&#1084;&#1080;&#1085;&#1099;%20&#1076;&#1086;&#1082;&#1091;&#1084;&#1077;&#1085;&#1090;&#1099;%202\&#1055;&#1040;&#1055;&#1050;&#1040;%20&#1044;&#1051;&#1071;\&#1048;&#1089;&#1090;&#1086;&#1088;&#1080;&#1103;%20&#1075;&#1080;&#1084;&#1085;&#1072;\ussranthem1977.wav" TargetMode="Externa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OEM\&#1052;&#1086;&#1080;%20&#1076;&#1086;&#1082;&#1091;&#1084;&#1077;&#1085;&#1090;&#1099;\&#1052;&#1072;&#1084;&#1080;&#1085;&#1099;%20&#1076;&#1086;&#1082;&#1091;&#1084;&#1077;&#1085;&#1090;&#1099;%202\&#1055;&#1040;&#1055;&#1050;&#1040;%20&#1044;&#1051;&#1071;\&#1048;&#1089;&#1090;&#1086;&#1088;&#1080;&#1103;%20&#1075;&#1080;&#1084;&#1085;&#1072;\glinka.wav" TargetMode="Externa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OEM\&#1052;&#1086;&#1080;%20&#1076;&#1086;&#1082;&#1091;&#1084;&#1077;&#1085;&#1090;&#1099;\&#1052;&#1072;&#1084;&#1080;&#1085;&#1099;%20&#1076;&#1086;&#1082;&#1091;&#1084;&#1077;&#1085;&#1090;&#1099;%202\&#1055;&#1040;&#1055;&#1050;&#1040;%20&#1044;&#1051;&#1071;\&#1048;&#1089;&#1090;&#1086;&#1088;&#1080;&#1103;%20&#1075;&#1080;&#1084;&#1085;&#1072;\russiaanthem2001.htm.wav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slideLayouts/slideLayout2.xml" Type="http://schemas.openxmlformats.org/officeDocument/2006/relationships/slideLayout"/><Relationship Id="rId1" Target="file:///C:\Documents%20and%20Settings\OEM\&#1052;&#1086;&#1080;%20&#1076;&#1086;&#1082;&#1091;&#1084;&#1077;&#1085;&#1090;&#1099;\&#1052;&#1072;&#1084;&#1080;&#1085;&#1099;%20&#1076;&#1086;&#1082;&#1091;&#1084;&#1077;&#1085;&#1090;&#1099;%202\&#1055;&#1040;&#1055;&#1050;&#1040;%20&#1044;&#1051;&#1071;\&#1048;&#1089;&#1090;&#1086;&#1088;&#1080;&#1103;%20&#1075;&#1080;&#1084;&#1085;&#1072;\preobragensky.wav" TargetMode="External" Type="http://schemas.openxmlformats.org/officeDocument/2006/relationships/audio"/><Relationship Id="rId4" Target="../media/image5.png" Type="http://schemas.openxmlformats.org/officeDocument/2006/relationships/image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slideLayouts/slideLayout2.xml" Type="http://schemas.openxmlformats.org/officeDocument/2006/relationships/slideLayout"/><Relationship Id="rId1" Target="file:///C:\Documents%20and%20Settings\OEM\&#1052;&#1086;&#1080;%20&#1076;&#1086;&#1082;&#1091;&#1084;&#1077;&#1085;&#1090;&#1099;\&#1052;&#1072;&#1084;&#1080;&#1085;&#1099;%20&#1076;&#1086;&#1082;&#1091;&#1084;&#1077;&#1085;&#1090;&#1099;%202\&#1055;&#1040;&#1055;&#1050;&#1040;%20&#1044;&#1051;&#1071;\&#1048;&#1089;&#1090;&#1086;&#1088;&#1080;&#1103;%20&#1075;&#1080;&#1084;&#1085;&#1072;\grompobedy.wav" TargetMode="External" Type="http://schemas.openxmlformats.org/officeDocument/2006/relationships/audio"/><Relationship Id="rId4" Target="../media/image5.png" Type="http://schemas.openxmlformats.org/officeDocument/2006/relationships/image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OEM\&#1052;&#1086;&#1080;%20&#1076;&#1086;&#1082;&#1091;&#1084;&#1077;&#1085;&#1090;&#1099;\&#1052;&#1072;&#1084;&#1080;&#1085;&#1099;%20&#1076;&#1086;&#1082;&#1091;&#1084;&#1077;&#1085;&#1090;&#1099;%202\&#1055;&#1040;&#1055;&#1050;&#1040;%20&#1044;&#1051;&#1071;\&#1048;&#1089;&#1090;&#1086;&#1088;&#1080;&#1103;%20&#1075;&#1080;&#1084;&#1085;&#1072;\kolslaven.wav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 ?><Relationships xmlns="http://schemas.openxmlformats.org/package/2006/relationships"><Relationship Id="rId3" Target="../media/image5.png" Type="http://schemas.openxmlformats.org/officeDocument/2006/relationships/image"/><Relationship Id="rId2" Target="../slideLayouts/slideLayout4.xml" Type="http://schemas.openxmlformats.org/officeDocument/2006/relationships/slideLayout"/><Relationship Id="rId1" Target="file:///C:\Documents%20and%20Settings\OEM\&#1052;&#1086;&#1080;%20&#1076;&#1086;&#1082;&#1091;&#1084;&#1077;&#1085;&#1090;&#1099;\&#1052;&#1072;&#1084;&#1080;&#1085;&#1099;%20&#1076;&#1086;&#1082;&#1091;&#1084;&#1077;&#1085;&#1090;&#1099;%202\&#1055;&#1040;&#1055;&#1050;&#1040;%20&#1044;&#1051;&#1071;\&#1048;&#1089;&#1090;&#1086;&#1088;&#1080;&#1103;%20&#1075;&#1080;&#1084;&#1085;&#1072;\molitvarusskih.wav" TargetMode="External" Type="http://schemas.openxmlformats.org/officeDocument/2006/relationships/audio"/><Relationship Id="rId4" Target="../media/image15.jpeg" Type="http://schemas.openxmlformats.org/officeDocument/2006/relationships/image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219200"/>
            <a:ext cx="7239000" cy="3962400"/>
          </a:xfrm>
        </p:spPr>
        <p:txBody>
          <a:bodyPr/>
          <a:lstStyle/>
          <a:p>
            <a:r>
              <a:rPr lang="ru-RU" sz="4400">
                <a:latin typeface="Book Antiqua" pitchFamily="18" charset="0"/>
              </a:rPr>
              <a:t>ИСТОРИЯ РОССИЙСКОГО  ГИМНА</a:t>
            </a:r>
          </a:p>
        </p:txBody>
      </p:sp>
      <p:pic>
        <p:nvPicPr>
          <p:cNvPr id="4101" name="Picture 5" descr="Рисунок9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23812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610600" cy="6324600"/>
          </a:xfrm>
        </p:spPr>
        <p:txBody>
          <a:bodyPr/>
          <a:lstStyle/>
          <a:p>
            <a:pPr>
              <a:buFontTx/>
              <a:buNone/>
            </a:pPr>
            <a:r>
              <a:rPr lang="ru-RU" b="1"/>
              <a:t>                  </a:t>
            </a:r>
            <a:r>
              <a:rPr lang="ru-RU" sz="2800" b="1"/>
              <a:t>«Боже царя храни»</a:t>
            </a:r>
          </a:p>
          <a:p>
            <a:pPr>
              <a:buFontTx/>
              <a:buNone/>
            </a:pPr>
            <a:r>
              <a:rPr lang="ru-RU" sz="2800" b="1"/>
              <a:t>  Официальный гимн Российской империи в                                                        1833 - 1917 гг.</a:t>
            </a:r>
            <a:r>
              <a:rPr lang="ru-RU" sz="2800"/>
              <a:t> </a:t>
            </a:r>
          </a:p>
          <a:p>
            <a:pPr>
              <a:buFontTx/>
              <a:buNone/>
            </a:pPr>
            <a:r>
              <a:rPr lang="ru-RU"/>
              <a:t>   </a:t>
            </a:r>
            <a:r>
              <a:rPr lang="ru-RU" sz="2400" i="1"/>
              <a:t>Слова:  В.А.Жуковский</a:t>
            </a:r>
          </a:p>
          <a:p>
            <a:pPr>
              <a:buFontTx/>
              <a:buNone/>
            </a:pPr>
            <a:r>
              <a:rPr lang="ru-RU" sz="2400" i="1"/>
              <a:t>    Музыка:  А.Ф. Львов</a:t>
            </a:r>
            <a:r>
              <a:rPr lang="ru-RU" sz="2400"/>
              <a:t>  </a:t>
            </a:r>
          </a:p>
          <a:p>
            <a:pPr>
              <a:buFontTx/>
              <a:buNone/>
            </a:pPr>
            <a:r>
              <a:rPr lang="ru-RU" sz="2400"/>
              <a:t>   </a:t>
            </a:r>
          </a:p>
          <a:p>
            <a:pPr>
              <a:buFontTx/>
              <a:buNone/>
            </a:pPr>
            <a:r>
              <a:rPr lang="ru-RU" sz="2400"/>
              <a:t>    Боже, Царя храни!</a:t>
            </a:r>
            <a:br>
              <a:rPr lang="ru-RU" sz="2400"/>
            </a:br>
            <a:r>
              <a:rPr lang="ru-RU" sz="2400"/>
              <a:t>Сильный, державный,</a:t>
            </a:r>
            <a:br>
              <a:rPr lang="ru-RU" sz="2400"/>
            </a:br>
            <a:r>
              <a:rPr lang="ru-RU" sz="2400"/>
              <a:t>Царствуй на славу нам;</a:t>
            </a:r>
            <a:br>
              <a:rPr lang="ru-RU" sz="2400"/>
            </a:br>
            <a:r>
              <a:rPr lang="ru-RU" sz="2400"/>
              <a:t>Царствуй на страх врагам,</a:t>
            </a:r>
            <a:br>
              <a:rPr lang="ru-RU" sz="2400"/>
            </a:br>
            <a:r>
              <a:rPr lang="ru-RU" sz="2400"/>
              <a:t>Царь православный!</a:t>
            </a:r>
            <a:br>
              <a:rPr lang="ru-RU" sz="2400"/>
            </a:br>
            <a:r>
              <a:rPr lang="ru-RU" sz="2400"/>
              <a:t>Боже, Царя храни!</a:t>
            </a:r>
            <a:r>
              <a:rPr lang="ru-RU"/>
              <a:t>  </a:t>
            </a:r>
          </a:p>
        </p:txBody>
      </p:sp>
      <p:pic>
        <p:nvPicPr>
          <p:cNvPr id="13316" name="Picture 4" descr="russia1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8" y="1524000"/>
            <a:ext cx="3602037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bozhezaryahrani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324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3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6240" fill="hold"/>
                                        <p:tgtEl>
                                          <p:spTgt spid="133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18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8991600" cy="6629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b="1"/>
              <a:t>    "Рабочая марсельеза"</a:t>
            </a:r>
            <a:endParaRPr lang="ru-RU" sz="2800"/>
          </a:p>
          <a:p>
            <a:pPr>
              <a:lnSpc>
                <a:spcPct val="90000"/>
              </a:lnSpc>
            </a:pPr>
            <a:r>
              <a:rPr lang="ru-RU" sz="2400"/>
              <a:t>С февраля и в первые месяцы после октября 1917 в качестве гимна использовали мелодию русского варианта «Марсельезы». </a:t>
            </a:r>
          </a:p>
          <a:p>
            <a:pPr>
              <a:lnSpc>
                <a:spcPct val="90000"/>
              </a:lnSpc>
            </a:pPr>
            <a:r>
              <a:rPr lang="ru-RU" sz="2400"/>
              <a:t>"Марсельеза" была написана в 1792 г. во время Великой Французской революции военным инженером Руже де Лиллем и первоначально называлась "Боевой песней Рейнской армии", затем "Маршем марсельцев" и наконец "Марсельезой". В России "Марсельеза", ставшая широко известной со времен наполеоновских войн  долгое время находилась под официальным запретом. Хотя в самой Франции как в прошлом так и сегодня она была и остается гимном республиканской Франции.</a:t>
            </a:r>
            <a:r>
              <a:rPr lang="ru-RU"/>
              <a:t> </a:t>
            </a:r>
          </a:p>
          <a:p>
            <a:pPr>
              <a:lnSpc>
                <a:spcPct val="90000"/>
              </a:lnSpc>
            </a:pPr>
            <a:r>
              <a:rPr lang="ru-RU" sz="2400"/>
              <a:t>С 1875 г. в России на музыку «Марсельезы» было положено стихотворение П.Г. Лаврова, и за ним прочно утвердилось   название - "Рабочая марсельеза", хотя его текст не имел ничего общего с французским  оригиналом.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8991600" cy="6477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b="1"/>
              <a:t>                    «Рабочая Марсельеза»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/>
              <a:t>    Официальный гимн России в 1917 - 1918 гг.</a:t>
            </a:r>
            <a:r>
              <a:rPr lang="ru-RU" sz="2800"/>
              <a:t> 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</a:t>
            </a:r>
            <a:r>
              <a:rPr lang="ru-RU" sz="2400" i="1"/>
              <a:t>Музыка: Клод Руже де Лилль</a:t>
            </a:r>
            <a:r>
              <a:rPr lang="ru-RU" sz="240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</a:t>
            </a:r>
            <a:r>
              <a:rPr lang="ru-RU" sz="2400" i="1"/>
              <a:t>Слова: П.Л. Лавров </a:t>
            </a:r>
            <a:r>
              <a:rPr lang="ru-RU" sz="2400"/>
              <a:t>  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 Отречемся от старого мира!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Отряхнем его прах с наших ног!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Нам не нужно златого кумира;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Ненавистен нам царский чертог!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Ему нужны для войска солдаты,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Подавайте ему сыновей;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Ему нужны пиры и палаты,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Подавай ему крови твоей: 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Вставай, подымайся, рабочий народ!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Вставай на врагов, брат голодный!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Раздайся, крик мести народной! Вперед!</a:t>
            </a:r>
          </a:p>
        </p:txBody>
      </p:sp>
      <p:pic>
        <p:nvPicPr>
          <p:cNvPr id="15366" name="marcelieza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400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7" name="Picture 7" descr="Копия 4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295400"/>
            <a:ext cx="3617913" cy="225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5480" fill="hold"/>
                                        <p:tgtEl>
                                          <p:spTgt spid="153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66"/>
                </p:tgtEl>
              </p:cMediaNode>
            </p:audio>
          </p:childTnLst>
        </p:cTn>
      </p:par>
    </p:tnLst>
  </p:timing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 noGrp="1"/>
          </p:cNvSpPr>
          <p:nvPr>
            <p:ph idx="1" type="body"/>
          </p:nvPr>
        </p:nvSpPr>
        <p:spPr>
          <a:xfrm>
            <a:off x="0" y="0"/>
            <a:ext cx="6629400" cy="2971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b="1" lang="ru-RU" sz="2800"/>
              <a:t>        «Интернационал»</a:t>
            </a:r>
          </a:p>
          <a:p>
            <a:pPr>
              <a:lnSpc>
                <a:spcPct val="80000"/>
              </a:lnSpc>
              <a:buFontTx/>
              <a:buNone/>
            </a:pPr>
            <a:endParaRPr b="1" lang="ru-RU" sz="280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    Текст Интернационала написан в июне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    1871 г. французским поэтом-коммунаром Эженом Потье. Пьер Дегейтер положил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    текст Интернационала на музыку 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400"/>
          </a:p>
          <a:p>
            <a:pPr>
              <a:lnSpc>
                <a:spcPct val="80000"/>
              </a:lnSpc>
              <a:buFontTx/>
              <a:buNone/>
            </a:pPr>
            <a:endParaRPr lang="ru-RU" sz="1400"/>
          </a:p>
          <a:p>
            <a:pPr>
              <a:lnSpc>
                <a:spcPct val="80000"/>
              </a:lnSpc>
            </a:pPr>
            <a:endParaRPr lang="ru-RU" sz="1400"/>
          </a:p>
        </p:txBody>
      </p:sp>
      <p:pic>
        <p:nvPicPr>
          <p:cNvPr descr="112" id="17412" name="Picture 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"/>
          <a:stretch>
            <a:fillRect/>
          </a:stretch>
        </p:blipFill>
        <p:spPr bwMode="auto">
          <a:xfrm>
            <a:off x="6477000" y="0"/>
            <a:ext cx="26670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52400" y="2667000"/>
            <a:ext cx="8839200" cy="520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/>
              <a:t>   В России Интернационал стал распространяться </a:t>
            </a:r>
          </a:p>
          <a:p>
            <a:r>
              <a:rPr lang="ru-RU" sz="2400"/>
              <a:t>   в первые годы 20 в., несмотря на запрещение его царским   </a:t>
            </a:r>
          </a:p>
          <a:p>
            <a:r>
              <a:rPr lang="ru-RU" sz="2400"/>
              <a:t>   правительством.  </a:t>
            </a:r>
          </a:p>
          <a:p>
            <a:endParaRPr lang="ru-RU" sz="2400"/>
          </a:p>
          <a:p>
            <a:r>
              <a:rPr lang="ru-RU" sz="2400"/>
              <a:t>   «Интернационал» стал гимном РСФСР, а </a:t>
            </a:r>
          </a:p>
          <a:p>
            <a:r>
              <a:rPr lang="ru-RU" sz="2400"/>
              <a:t>   потом СССР 10 января 1918 г.</a:t>
            </a:r>
          </a:p>
          <a:p>
            <a:r>
              <a:rPr lang="ru-RU" sz="2400"/>
              <a:t> </a:t>
            </a:r>
          </a:p>
          <a:p>
            <a:r>
              <a:rPr lang="ru-RU" sz="2400"/>
              <a:t>    Единственное обстоятельство, которое нужно отметить,   </a:t>
            </a:r>
          </a:p>
          <a:p>
            <a:r>
              <a:rPr lang="ru-RU" sz="2400"/>
              <a:t>    это то, что международное сообщество власти Совета не  </a:t>
            </a:r>
          </a:p>
          <a:p>
            <a:r>
              <a:rPr lang="ru-RU" sz="2400"/>
              <a:t>    признавало и считало российским гимном «Марсельезу».</a:t>
            </a:r>
          </a:p>
          <a:p>
            <a:endParaRPr lang="ru-RU" sz="2400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«Интернационал» как государственный гимн – уникальное явление, подобного которому не было ни в одной стране мира. Ни в тексте, ни в музыке его нет ничего национального, нет ни единого слова связанного с конкретной страной – той страной, государственным символом которой он являлся. Это во многом было связано с первоначальным отношением большевистских вождей к российской революции как к началу мировой революции, которая должна привести к созданию всемирной республики трудящихся.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   </a:t>
            </a:r>
          </a:p>
          <a:p>
            <a:pPr>
              <a:lnSpc>
                <a:spcPct val="90000"/>
              </a:lnSpc>
            </a:pPr>
            <a:r>
              <a:rPr lang="ru-RU" sz="2400"/>
              <a:t>После принятия в 1944 г. нового гимна СССР "Интернационал" остался партийным гимном Коммунистической партии, каковым является и по сей день.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/>
              <a:t/>
            </a:r>
            <a:br>
              <a:rPr lang="ru-RU" sz="2800" b="1"/>
            </a:br>
            <a:r>
              <a:rPr lang="ru-RU" sz="2800" b="1"/>
              <a:t>«Интернационал»</a:t>
            </a:r>
            <a:br>
              <a:rPr lang="ru-RU" sz="2800" b="1"/>
            </a:br>
            <a:r>
              <a:rPr lang="ru-RU" sz="2400" b="1"/>
              <a:t>Официальный гимн РСФСР в 1918 - 1943 и СССР в 1922 - 1943 гг. 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638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1200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i="1"/>
              <a:t>    </a:t>
            </a:r>
            <a:r>
              <a:rPr lang="ru-RU" sz="2400" i="1"/>
              <a:t>Слова: Эжен Потье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i="1"/>
              <a:t>   Музыка: Пьер Дегейтер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i="1"/>
              <a:t>   Перевод на русский: А.Я. Коц</a:t>
            </a:r>
            <a:r>
              <a:rPr lang="ru-RU" sz="2400"/>
              <a:t>  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 </a:t>
            </a:r>
          </a:p>
          <a:p>
            <a:pPr>
              <a:lnSpc>
                <a:spcPct val="80000"/>
              </a:lnSpc>
            </a:pPr>
            <a:r>
              <a:rPr lang="ru-RU" sz="2400"/>
              <a:t>Вставай, проклятьем заклейменный</a:t>
            </a:r>
            <a:br>
              <a:rPr lang="ru-RU" sz="2400"/>
            </a:br>
            <a:r>
              <a:rPr lang="ru-RU" sz="2400"/>
              <a:t>Весь мир голодных и рабов</a:t>
            </a:r>
            <a:br>
              <a:rPr lang="ru-RU" sz="2400"/>
            </a:br>
            <a:r>
              <a:rPr lang="ru-RU" sz="2400"/>
              <a:t>Кипит наш разум возмущённый</a:t>
            </a:r>
            <a:br>
              <a:rPr lang="ru-RU" sz="2400"/>
            </a:br>
            <a:r>
              <a:rPr lang="ru-RU" sz="2400"/>
              <a:t>И в смертный бой вести готов.</a:t>
            </a:r>
            <a:br>
              <a:rPr lang="ru-RU" sz="2400"/>
            </a:br>
            <a:r>
              <a:rPr lang="ru-RU" sz="2400"/>
              <a:t>Весь мир насилья мы разроем</a:t>
            </a:r>
            <a:br>
              <a:rPr lang="ru-RU" sz="2400"/>
            </a:br>
            <a:r>
              <a:rPr lang="ru-RU" sz="2400"/>
              <a:t>До основанья, а затем</a:t>
            </a:r>
            <a:br>
              <a:rPr lang="ru-RU" sz="2400"/>
            </a:br>
            <a:r>
              <a:rPr lang="ru-RU" sz="2400"/>
              <a:t>Мы наш мы новый мир построим,</a:t>
            </a:r>
            <a:br>
              <a:rPr lang="ru-RU" sz="2400"/>
            </a:br>
            <a:r>
              <a:rPr lang="ru-RU" sz="2400"/>
              <a:t>Кто был никем, тот станет всем! </a:t>
            </a:r>
          </a:p>
          <a:p>
            <a:pPr>
              <a:lnSpc>
                <a:spcPct val="80000"/>
              </a:lnSpc>
            </a:pPr>
            <a:r>
              <a:rPr lang="ru-RU" sz="2400"/>
              <a:t>Это есть наш последний</a:t>
            </a:r>
            <a:br>
              <a:rPr lang="ru-RU" sz="2400"/>
            </a:br>
            <a:r>
              <a:rPr lang="ru-RU" sz="2400"/>
              <a:t>И решительный бой.</a:t>
            </a:r>
            <a:br>
              <a:rPr lang="ru-RU" sz="2400"/>
            </a:br>
            <a:r>
              <a:rPr lang="ru-RU" sz="2400"/>
              <a:t>С Интернационалом</a:t>
            </a:r>
            <a:br>
              <a:rPr lang="ru-RU" sz="2400"/>
            </a:br>
            <a:r>
              <a:rPr lang="ru-RU" sz="2400"/>
              <a:t>Воспрянет род людской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</a:t>
            </a:r>
          </a:p>
        </p:txBody>
      </p:sp>
      <p:pic>
        <p:nvPicPr>
          <p:cNvPr id="24584" name="Picture 8" descr="russia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066800"/>
            <a:ext cx="2746375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6" name="international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324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5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8520" fill="hold"/>
                                        <p:tgtEl>
                                          <p:spTgt spid="245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8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586"/>
                </p:tgtEl>
              </p:cMediaNode>
            </p:audio>
          </p:childTnLst>
        </p:cTn>
      </p:par>
    </p:tnLst>
  </p:timing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ChangeArrowheads="1" noGrp="1"/>
          </p:cNvSpPr>
          <p:nvPr>
            <p:ph idx="1" type="body"/>
          </p:nvPr>
        </p:nvSpPr>
        <p:spPr>
          <a:xfrm>
            <a:off x="228600" y="228600"/>
            <a:ext cx="8763000" cy="6400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b="1" lang="ru-RU" sz="2800"/>
              <a:t>  "Союз нерушимый»</a:t>
            </a:r>
          </a:p>
          <a:p>
            <a:pPr>
              <a:lnSpc>
                <a:spcPct val="90000"/>
              </a:lnSpc>
              <a:buFontTx/>
              <a:buNone/>
            </a:pPr>
            <a:endParaRPr b="1" lang="ru-RU" sz="2800"/>
          </a:p>
          <a:p>
            <a:pPr>
              <a:lnSpc>
                <a:spcPct val="90000"/>
              </a:lnSpc>
            </a:pPr>
            <a:r>
              <a:rPr lang="ru-RU" sz="2400"/>
              <a:t>Патриотический подъем в годы Великой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Отечественной войны и изменившиеся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отношения с западными державами-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союзниками, которые негативно воспринимали идею всемирной борьбы за коммунизм в «Интернационале», потребовал принятия нового гимна.</a:t>
            </a:r>
          </a:p>
          <a:p>
            <a:pPr>
              <a:lnSpc>
                <a:spcPct val="90000"/>
              </a:lnSpc>
            </a:pPr>
            <a:r>
              <a:rPr lang="ru-RU" sz="2400"/>
              <a:t>В итоге за основу был выбран текст С. В. Михалкова и Г. Г. Эль-Регистана и  музыка Александрова, созданная еще в 1936 как «Гимн партии большевиков». </a:t>
            </a:r>
          </a:p>
          <a:p>
            <a:pPr>
              <a:lnSpc>
                <a:spcPct val="90000"/>
              </a:lnSpc>
            </a:pPr>
            <a:r>
              <a:rPr lang="ru-RU" sz="2400"/>
              <a:t>1 января 1944 по радио прозвучал новый гимн.    </a:t>
            </a:r>
          </a:p>
          <a:p>
            <a:pPr>
              <a:lnSpc>
                <a:spcPct val="90000"/>
              </a:lnSpc>
            </a:pPr>
            <a:r>
              <a:rPr lang="ru-RU" sz="2400"/>
              <a:t>После XX съезда КПСС гимн, в котором несколько раз упоминался Сталин, исполнялся без слов. Очередной, поправленный теми же авторами вариант слов утвердился в 1977 после принятия новой Конституции СССР.</a:t>
            </a:r>
          </a:p>
          <a:p>
            <a:pPr>
              <a:lnSpc>
                <a:spcPct val="90000"/>
              </a:lnSpc>
            </a:pPr>
            <a:endParaRPr lang="ru-RU" sz="2400"/>
          </a:p>
        </p:txBody>
      </p:sp>
      <p:pic>
        <p:nvPicPr>
          <p:cNvPr descr="Рисунок20" id="27653" name="Picture 5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89750" y="0"/>
            <a:ext cx="22542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915400" cy="6400800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b="1"/>
              <a:t>                          </a:t>
            </a:r>
            <a:r>
              <a:rPr lang="ru-RU" sz="2800" b="1"/>
              <a:t>Официальный гимн </a:t>
            </a:r>
          </a:p>
          <a:p>
            <a:pPr>
              <a:buFontTx/>
              <a:buNone/>
            </a:pPr>
            <a:r>
              <a:rPr lang="ru-RU" sz="2800" b="1"/>
              <a:t>              Советского союза 1977- 1991 гг.</a:t>
            </a:r>
            <a:r>
              <a:rPr lang="ru-RU" sz="2400"/>
              <a:t> </a:t>
            </a:r>
          </a:p>
          <a:p>
            <a:pPr>
              <a:buFontTx/>
              <a:buNone/>
            </a:pPr>
            <a:r>
              <a:rPr lang="ru-RU" sz="2400"/>
              <a:t>   </a:t>
            </a:r>
            <a:r>
              <a:rPr lang="ru-RU" sz="2400" i="1"/>
              <a:t>Музыка: А.В. Александров</a:t>
            </a:r>
            <a:endParaRPr lang="ru-RU" sz="2400"/>
          </a:p>
          <a:p>
            <a:pPr>
              <a:buFontTx/>
              <a:buNone/>
            </a:pPr>
            <a:r>
              <a:rPr lang="ru-RU" sz="2400"/>
              <a:t>   </a:t>
            </a:r>
            <a:r>
              <a:rPr lang="ru-RU" sz="2400" i="1"/>
              <a:t>Слова: С.В. Михалков и Г. Эль-Регистан </a:t>
            </a:r>
          </a:p>
          <a:p>
            <a:pPr>
              <a:buFontTx/>
              <a:buNone/>
            </a:pPr>
            <a:r>
              <a:rPr lang="ru-RU" sz="2400" i="1"/>
              <a:t> </a:t>
            </a:r>
            <a:r>
              <a:rPr lang="ru-RU" sz="2400"/>
              <a:t>   </a:t>
            </a:r>
          </a:p>
          <a:p>
            <a:pPr>
              <a:buFontTx/>
              <a:buNone/>
            </a:pPr>
            <a:r>
              <a:rPr lang="ru-RU" sz="2400"/>
              <a:t>   Союз нерушимый республик свободных</a:t>
            </a:r>
          </a:p>
          <a:p>
            <a:pPr>
              <a:buFontTx/>
              <a:buNone/>
            </a:pPr>
            <a:r>
              <a:rPr lang="ru-RU" sz="2400"/>
              <a:t>   Сплотила навеки Великая Русь.</a:t>
            </a:r>
          </a:p>
          <a:p>
            <a:pPr>
              <a:buFontTx/>
              <a:buNone/>
            </a:pPr>
            <a:r>
              <a:rPr lang="ru-RU" sz="2400"/>
              <a:t>   Да здравствует созданный волей народов</a:t>
            </a:r>
          </a:p>
          <a:p>
            <a:pPr>
              <a:buFontTx/>
              <a:buNone/>
            </a:pPr>
            <a:r>
              <a:rPr lang="ru-RU" sz="2400"/>
              <a:t>   Единый, могучий Советский Союз!</a:t>
            </a:r>
          </a:p>
          <a:p>
            <a:pPr>
              <a:buFontTx/>
              <a:buNone/>
            </a:pPr>
            <a:r>
              <a:rPr lang="ru-RU" sz="2400"/>
              <a:t> </a:t>
            </a:r>
          </a:p>
          <a:p>
            <a:pPr>
              <a:buFontTx/>
              <a:buNone/>
            </a:pPr>
            <a:r>
              <a:rPr lang="ru-RU" sz="2400"/>
              <a:t>   Славься, Отечество наше свободное,</a:t>
            </a:r>
          </a:p>
          <a:p>
            <a:pPr>
              <a:buFontTx/>
              <a:buNone/>
            </a:pPr>
            <a:r>
              <a:rPr lang="ru-RU" sz="2400"/>
              <a:t>   Дружбы народов надежный оплот!</a:t>
            </a:r>
          </a:p>
          <a:p>
            <a:pPr>
              <a:buFontTx/>
              <a:buNone/>
            </a:pPr>
            <a:r>
              <a:rPr lang="ru-RU" sz="2400"/>
              <a:t>   Партия Ленина — сила народная</a:t>
            </a:r>
          </a:p>
          <a:p>
            <a:pPr>
              <a:buFontTx/>
              <a:buNone/>
            </a:pPr>
            <a:r>
              <a:rPr lang="ru-RU" sz="2400"/>
              <a:t>   Нас к торжеству коммунизма ведет!</a:t>
            </a:r>
          </a:p>
        </p:txBody>
      </p:sp>
      <p:pic>
        <p:nvPicPr>
          <p:cNvPr id="28676" name="Picture 4" descr="ussrgerb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371600"/>
            <a:ext cx="2895600" cy="263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0" name="ussranthem1977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248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6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8920" fill="hold"/>
                                        <p:tgtEl>
                                          <p:spTgt spid="286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8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680"/>
                </p:tgtEl>
              </p:cMediaNode>
            </p:audio>
          </p:childTnLst>
        </p:cTn>
      </p:par>
    </p:tnLst>
  </p:timing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ChangeArrowheads="1" noGrp="1"/>
          </p:cNvSpPr>
          <p:nvPr>
            <p:ph idx="1" type="body"/>
          </p:nvPr>
        </p:nvSpPr>
        <p:spPr>
          <a:xfrm>
            <a:off x="228600" y="609600"/>
            <a:ext cx="8534400" cy="5715000"/>
          </a:xfrm>
        </p:spPr>
        <p:txBody>
          <a:bodyPr/>
          <a:lstStyle/>
          <a:p>
            <a:pPr>
              <a:buFontTx/>
              <a:buNone/>
            </a:pPr>
            <a:r>
              <a:rPr b="1" lang="ru-RU"/>
              <a:t>  «Патриотическая песня»</a:t>
            </a:r>
          </a:p>
          <a:p>
            <a:pPr>
              <a:buFontTx/>
              <a:buNone/>
            </a:pPr>
            <a:r>
              <a:rPr lang="ru-RU"/>
              <a:t> </a:t>
            </a:r>
          </a:p>
          <a:p>
            <a:r>
              <a:rPr lang="ru-RU" sz="2400"/>
              <a:t>В 1991, после распада СССР, гимном </a:t>
            </a:r>
          </a:p>
          <a:p>
            <a:pPr>
              <a:buFontTx/>
              <a:buNone/>
            </a:pPr>
            <a:r>
              <a:rPr lang="ru-RU" sz="2400"/>
              <a:t>    России по Указу президента Б. Ельцина </a:t>
            </a:r>
          </a:p>
          <a:p>
            <a:pPr>
              <a:buFontTx/>
              <a:buNone/>
            </a:pPr>
            <a:r>
              <a:rPr lang="ru-RU" sz="2400"/>
              <a:t>    стала мелодия «Патриотической песни» М. Глинки, созданная им в 1833 г. Объявлен был конкурс на вариант слов. Однако мелодия гимна так и не была утверждена Государственной Думой РФ, большинство в которой  составляли сторонники левых партий, прежде всего КПРФ, настаивавших на возвращении советского гимна. Гимн исполнялся без слов и так не завоевал популярности среди россиян.</a:t>
            </a:r>
            <a:r>
              <a:rPr lang="ru-RU"/>
              <a:t>  </a:t>
            </a:r>
          </a:p>
        </p:txBody>
      </p:sp>
      <p:pic>
        <p:nvPicPr>
          <p:cNvPr descr="гнр" id="30725" name="Picture 5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89738" y="152400"/>
            <a:ext cx="216217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6" name="glinka.wav">
            <a:hlinkClick action="ppaction://media" r:id=""/>
          </p:cNvPr>
          <p:cNvPicPr>
            <a:picLocks noChangeArrowheads="1" noChangeAspect="1" noRo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248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evtFilter="cancelBubble" fill="hold" id="2" nodeType="interactiveSeq" restart="whenNotActive">
                <p:stCondLst>
                  <p:cond delay="0" evt="onClick">
                    <p:tgtEl>
                      <p:spTgt spid="30726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3" nodeType="clickPar">
                      <p:stCondLst>
                        <p:cond delay="0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mediacall" presetID="1" presetSubtype="0">
                                  <p:stCondLst>
                                    <p:cond delay="0"/>
                                  </p:stCondLst>
                                  <p:childTnLst>
                                    <p:cmd cmd="playFrom(0.0)" type="call">
                                      <p:cBhvr>
                                        <p:cTn dur="74760" fill="hold" id="6"/>
                                        <p:tgtEl>
                                          <p:spTgt spid="307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30726"/>
                  </p:tgtEl>
                </p:cond>
              </p:nextCondLst>
            </p:seq>
            <p:audio>
              <p:cMediaNode>
                <p:cTn display="0" fill="hold" id="7">
                  <p:stCondLst>
                    <p:cond delay="indefinite"/>
                  </p:stCondLst>
                  <p:endCondLst>
                    <p:cond delay="0" evt="onNext">
                      <p:tgtEl>
                        <p:sldTgt/>
                      </p:tgtEl>
                    </p:cond>
                    <p:cond delay="0" evt="onPrev">
                      <p:tgtEl>
                        <p:sldTgt/>
                      </p:tgtEl>
                    </p:cond>
                    <p:cond delay="0" evt="onStopAudio">
                      <p:tgtEl>
                        <p:sldTgt/>
                      </p:tgtEl>
                    </p:cond>
                  </p:endCondLst>
                </p:cTn>
                <p:tgtEl>
                  <p:spTgt spid="30726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8915400" cy="6324600"/>
          </a:xfrm>
        </p:spPr>
        <p:txBody>
          <a:bodyPr/>
          <a:lstStyle/>
          <a:p>
            <a:pPr>
              <a:buFontTx/>
              <a:buNone/>
            </a:pPr>
            <a:r>
              <a:rPr lang="ru-RU" b="1"/>
              <a:t>   "Россия - священная наша держава"</a:t>
            </a:r>
            <a:endParaRPr lang="ru-RU"/>
          </a:p>
          <a:p>
            <a:r>
              <a:rPr lang="ru-RU" sz="2400"/>
              <a:t>В 1999 был вновь объявлен конкурс на музыку и текст гимна РФ, в котором приняли участие известные поэты и композиторы. В декабре 2000 г. государственная комиссия рекомендовала утвердить в качестве гимна России мелодию Александрова на слова С. В. Михалкова. </a:t>
            </a:r>
          </a:p>
          <a:p>
            <a:r>
              <a:rPr lang="ru-RU" sz="2400"/>
              <a:t>Впервые новый гимн прозвучал 1 января 2001 г.   </a:t>
            </a:r>
          </a:p>
          <a:p>
            <a:r>
              <a:rPr lang="ru-RU" sz="2400"/>
              <a:t>Привычная для тех, кто родился и вырос в СССР музыка советского гимна должна была олицетворять преемственность современной России по отношению к советской эпохе, в то же время новые слова (в том числе немыслимое для коммунистического прошлого упоминание в гимне о Боге) были призваны символизировать новые ценности, </a:t>
            </a:r>
          </a:p>
          <a:p>
            <a:pPr>
              <a:buFontTx/>
              <a:buNone/>
            </a:pPr>
            <a:r>
              <a:rPr lang="ru-RU" sz="2400"/>
              <a:t>    утверждающиеся в Российском обществе. </a:t>
            </a:r>
            <a:r>
              <a:rPr lang="ru-RU"/>
              <a:t>   </a:t>
            </a:r>
          </a:p>
          <a:p>
            <a:pPr>
              <a:buFontTx/>
              <a:buNone/>
            </a:pPr>
            <a:r>
              <a:rPr lang="ru-RU"/>
              <a:t>  </a:t>
            </a:r>
          </a:p>
        </p:txBody>
      </p:sp>
      <p:pic>
        <p:nvPicPr>
          <p:cNvPr id="31749" name="Picture 5" descr="Рисунок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950" y="4943475"/>
            <a:ext cx="192405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 noGrp="1"/>
          </p:cNvSpPr>
          <p:nvPr>
            <p:ph idx="1" type="body"/>
          </p:nvPr>
        </p:nvSpPr>
        <p:spPr>
          <a:xfrm>
            <a:off x="-152400" y="3124200"/>
            <a:ext cx="9144000" cy="3733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2200"/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/>
              <a:t>    Особенно популярным  становится </a:t>
            </a:r>
            <a:r>
              <a:rPr b="1" i="1" lang="ru-RU" sz="2200"/>
              <a:t>Марш Преображенского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b="1" i="1" lang="ru-RU" sz="2200"/>
              <a:t>    полка.</a:t>
            </a:r>
            <a:r>
              <a:rPr lang="ru-RU" sz="2200"/>
              <a:t> Петр служил в Преображенском полку и  дослужился до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/>
              <a:t>    звания полковника этого полка, чем весьма гордился. Несмотря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/>
              <a:t>    на то, что каждый полк имел свой марш, Преображенский марш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/>
              <a:t>    вскоре стал главным маршем российской армии. Фактически он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/>
              <a:t>    стал неофициальным гимном: он исполнялся в дни юбилеев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/>
              <a:t>    побед в Северной войне, в дни торжественных выходов царских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/>
              <a:t>    особ, на посольских приемах. Он был исполнен и во время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/>
              <a:t>    коронации Екатерины I. Под музыку этого марша русская армия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/>
              <a:t>    вступила в Париж в 1814 г.</a:t>
            </a:r>
          </a:p>
          <a:p>
            <a:pPr>
              <a:lnSpc>
                <a:spcPct val="80000"/>
              </a:lnSpc>
            </a:pPr>
            <a:endParaRPr lang="ru-RU" sz="2200"/>
          </a:p>
          <a:p>
            <a:pPr>
              <a:lnSpc>
                <a:spcPct val="80000"/>
              </a:lnSpc>
            </a:pPr>
            <a:endParaRPr lang="ru-RU" sz="2100"/>
          </a:p>
          <a:p>
            <a:pPr>
              <a:lnSpc>
                <a:spcPct val="80000"/>
              </a:lnSpc>
            </a:pPr>
            <a:endParaRPr lang="ru-RU" sz="2100"/>
          </a:p>
          <a:p>
            <a:pPr>
              <a:lnSpc>
                <a:spcPct val="80000"/>
              </a:lnSpc>
            </a:pPr>
            <a:endParaRPr lang="ru-RU" sz="2100"/>
          </a:p>
        </p:txBody>
      </p:sp>
      <p:pic>
        <p:nvPicPr>
          <p:cNvPr descr="н8" id="5124" name="Picture 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"/>
          <a:stretch>
            <a:fillRect/>
          </a:stretch>
        </p:blipFill>
        <p:spPr bwMode="auto">
          <a:xfrm>
            <a:off x="6577013" y="152400"/>
            <a:ext cx="24003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28600" y="152400"/>
            <a:ext cx="5791200" cy="402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200"/>
              <a:t>В допетровской Руси с 1479 во время событий государственного значения хором «государевых дьяков» исполнялись православные песнопения. При Петре I был заведен обычай отмечать воинские победы, встречи коронованных особ исполнением маршей и торжественных песен (виватных кантат) с обязательным исполнением «Многая лета».</a:t>
            </a:r>
          </a:p>
          <a:p>
            <a:endParaRPr lang="ru-RU" sz="2200"/>
          </a:p>
          <a:p>
            <a:endParaRPr lang="ru-RU" sz="2000"/>
          </a:p>
          <a:p>
            <a:endParaRPr lang="ru-RU"/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9144000" cy="640080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/>
              <a:t>    Официальный гимн Российской Федерации                 </a:t>
            </a:r>
          </a:p>
          <a:p>
            <a:pPr>
              <a:buFontTx/>
              <a:buNone/>
            </a:pPr>
            <a:r>
              <a:rPr lang="ru-RU" sz="2800" b="1"/>
              <a:t>                                 с 2001 г.</a:t>
            </a:r>
          </a:p>
          <a:p>
            <a:pPr>
              <a:buFontTx/>
              <a:buNone/>
            </a:pPr>
            <a:r>
              <a:rPr lang="ru-RU" sz="2400" i="1"/>
              <a:t>     Музыка: А.В. Александров</a:t>
            </a:r>
            <a:r>
              <a:rPr lang="ru-RU" sz="2400"/>
              <a:t> </a:t>
            </a:r>
          </a:p>
          <a:p>
            <a:pPr>
              <a:buFontTx/>
              <a:buNone/>
            </a:pPr>
            <a:r>
              <a:rPr lang="ru-RU" sz="2400" i="1"/>
              <a:t>    Слова: С.В. Михалков </a:t>
            </a:r>
            <a:r>
              <a:rPr lang="ru-RU" sz="2400"/>
              <a:t> </a:t>
            </a:r>
          </a:p>
          <a:p>
            <a:pPr>
              <a:buFontTx/>
              <a:buNone/>
            </a:pPr>
            <a:endParaRPr lang="ru-RU" sz="2400"/>
          </a:p>
          <a:p>
            <a:pPr>
              <a:buFontTx/>
              <a:buNone/>
            </a:pPr>
            <a:endParaRPr lang="ru-RU" sz="2400"/>
          </a:p>
          <a:p>
            <a:pPr>
              <a:buFontTx/>
              <a:buNone/>
            </a:pPr>
            <a:r>
              <a:rPr lang="ru-RU" sz="2400"/>
              <a:t>    Россия — священная наша держава,</a:t>
            </a:r>
            <a:br>
              <a:rPr lang="ru-RU" sz="2400"/>
            </a:br>
            <a:r>
              <a:rPr lang="ru-RU" sz="2400"/>
              <a:t>Россия — любимая наша страна.</a:t>
            </a:r>
            <a:br>
              <a:rPr lang="ru-RU" sz="2400"/>
            </a:br>
            <a:r>
              <a:rPr lang="ru-RU" sz="2400"/>
              <a:t>Могучая воля, великая слава —</a:t>
            </a:r>
            <a:br>
              <a:rPr lang="ru-RU" sz="2400"/>
            </a:br>
            <a:r>
              <a:rPr lang="ru-RU" sz="2400"/>
              <a:t>Твое достоянье на все времена! </a:t>
            </a:r>
          </a:p>
          <a:p>
            <a:pPr>
              <a:buFontTx/>
              <a:buNone/>
            </a:pPr>
            <a:r>
              <a:rPr lang="ru-RU" sz="2400"/>
              <a:t>    Славься, Отечество наше свободное,</a:t>
            </a:r>
            <a:br>
              <a:rPr lang="ru-RU" sz="2400"/>
            </a:br>
            <a:r>
              <a:rPr lang="ru-RU" sz="2400"/>
              <a:t>Братских народов союз вековой,</a:t>
            </a:r>
            <a:br>
              <a:rPr lang="ru-RU" sz="2400"/>
            </a:br>
            <a:r>
              <a:rPr lang="ru-RU" sz="2400"/>
              <a:t>Предками данная мудрость народная!</a:t>
            </a:r>
            <a:br>
              <a:rPr lang="ru-RU" sz="2400"/>
            </a:br>
            <a:r>
              <a:rPr lang="ru-RU" sz="2400"/>
              <a:t>Славься, страна! Мы гордимся тобой!</a:t>
            </a:r>
          </a:p>
        </p:txBody>
      </p:sp>
      <p:pic>
        <p:nvPicPr>
          <p:cNvPr id="32772" name="Picture 4" descr="russia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914400"/>
            <a:ext cx="2417762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4" name="russiaanthem2001.htm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4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7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3520" fill="hold"/>
                                        <p:tgtEl>
                                          <p:spTgt spid="327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7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77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"/>
            <a:ext cx="8305800" cy="6781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b="1"/>
              <a:t>     </a:t>
            </a:r>
            <a:r>
              <a:rPr lang="ru-RU" sz="2400" b="1"/>
              <a:t>Преображенский марш</a:t>
            </a:r>
          </a:p>
          <a:p>
            <a:pPr>
              <a:lnSpc>
                <a:spcPct val="80000"/>
              </a:lnSpc>
            </a:pPr>
            <a:r>
              <a:rPr lang="ru-RU" sz="2000" i="1"/>
              <a:t>Музыка: Неизвестный автор </a:t>
            </a:r>
            <a:br>
              <a:rPr lang="ru-RU" sz="2000" i="1"/>
            </a:br>
            <a:r>
              <a:rPr lang="ru-RU" sz="2000" i="1"/>
              <a:t>Слова: Неизвестный автор</a:t>
            </a:r>
            <a:r>
              <a:rPr lang="ru-RU" sz="2000"/>
              <a:t>    </a:t>
            </a:r>
          </a:p>
          <a:p>
            <a:pPr>
              <a:lnSpc>
                <a:spcPct val="80000"/>
              </a:lnSpc>
            </a:pPr>
            <a:endParaRPr lang="ru-RU" sz="2000"/>
          </a:p>
          <a:p>
            <a:pPr>
              <a:lnSpc>
                <a:spcPct val="80000"/>
              </a:lnSpc>
            </a:pPr>
            <a:r>
              <a:rPr lang="ru-RU" sz="2000"/>
              <a:t>Знают турки нас и шведы, </a:t>
            </a:r>
            <a:br>
              <a:rPr lang="ru-RU" sz="2000"/>
            </a:br>
            <a:r>
              <a:rPr lang="ru-RU" sz="2000"/>
              <a:t>И про нас известен свет, </a:t>
            </a:r>
            <a:br>
              <a:rPr lang="ru-RU" sz="2000"/>
            </a:br>
            <a:r>
              <a:rPr lang="ru-RU" sz="2000"/>
              <a:t>На сраженьях, на победы </a:t>
            </a:r>
            <a:br>
              <a:rPr lang="ru-RU" sz="2000"/>
            </a:br>
            <a:r>
              <a:rPr lang="ru-RU" sz="2000"/>
              <a:t>Нас всегда сам Царь ведет. </a:t>
            </a:r>
            <a:br>
              <a:rPr lang="ru-RU" sz="2000"/>
            </a:br>
            <a:r>
              <a:rPr lang="ru-RU" sz="2000"/>
              <a:t/>
            </a:r>
            <a:br>
              <a:rPr lang="ru-RU" sz="2000"/>
            </a:br>
            <a:r>
              <a:rPr lang="ru-RU" sz="2000"/>
              <a:t>С нами труд Он разделяет, </a:t>
            </a:r>
            <a:br>
              <a:rPr lang="ru-RU" sz="2000"/>
            </a:br>
            <a:r>
              <a:rPr lang="ru-RU" sz="2000"/>
              <a:t>Перед нами Он в боях;</a:t>
            </a:r>
            <a:br>
              <a:rPr lang="ru-RU" sz="2000"/>
            </a:br>
            <a:r>
              <a:rPr lang="ru-RU" sz="2000"/>
              <a:t>Счастьем всяк из нас считает </a:t>
            </a:r>
            <a:br>
              <a:rPr lang="ru-RU" sz="2000"/>
            </a:br>
            <a:r>
              <a:rPr lang="ru-RU" sz="2000"/>
              <a:t>Умереть в Его глазах. </a:t>
            </a:r>
            <a:br>
              <a:rPr lang="ru-RU" sz="2000"/>
            </a:br>
            <a:r>
              <a:rPr lang="ru-RU" sz="2000"/>
              <a:t/>
            </a:r>
            <a:br>
              <a:rPr lang="ru-RU" sz="2000"/>
            </a:br>
            <a:r>
              <a:rPr lang="ru-RU" sz="2000"/>
              <a:t>Славны были наши деды, - </a:t>
            </a:r>
            <a:br>
              <a:rPr lang="ru-RU" sz="2000"/>
            </a:br>
            <a:r>
              <a:rPr lang="ru-RU" sz="2000"/>
              <a:t>Помнит их и швед и лях; </a:t>
            </a:r>
            <a:br>
              <a:rPr lang="ru-RU" sz="2000"/>
            </a:br>
            <a:r>
              <a:rPr lang="ru-RU" sz="2000"/>
              <a:t>Их парил орел победы </a:t>
            </a:r>
            <a:br>
              <a:rPr lang="ru-RU" sz="2000"/>
            </a:br>
            <a:r>
              <a:rPr lang="ru-RU" sz="2000"/>
              <a:t>На Полтавских на полях. </a:t>
            </a:r>
            <a:br>
              <a:rPr lang="ru-RU" sz="2000"/>
            </a:br>
            <a:r>
              <a:rPr lang="ru-RU" sz="2000"/>
              <a:t/>
            </a:r>
            <a:br>
              <a:rPr lang="ru-RU" sz="2000"/>
            </a:br>
            <a:r>
              <a:rPr lang="ru-RU" sz="2000"/>
              <a:t>Знамя их полка пленяет</a:t>
            </a:r>
            <a:br>
              <a:rPr lang="ru-RU" sz="2000"/>
            </a:br>
            <a:r>
              <a:rPr lang="ru-RU" sz="2000"/>
              <a:t>Русский штык наш боевой; </a:t>
            </a:r>
            <a:br>
              <a:rPr lang="ru-RU" sz="2000"/>
            </a:br>
            <a:r>
              <a:rPr lang="ru-RU" sz="2000"/>
              <a:t>Он и нам напоминает, </a:t>
            </a:r>
            <a:br>
              <a:rPr lang="ru-RU" sz="2000"/>
            </a:br>
            <a:r>
              <a:rPr lang="ru-RU" sz="2000"/>
              <a:t>Как ходили деды в бой! …</a:t>
            </a:r>
            <a:br>
              <a:rPr lang="ru-RU" sz="2000"/>
            </a:br>
            <a:r>
              <a:rPr lang="ru-RU" sz="2000"/>
              <a:t/>
            </a:r>
            <a:br>
              <a:rPr lang="ru-RU" sz="2000"/>
            </a:br>
            <a:endParaRPr lang="ru-RU" sz="2000"/>
          </a:p>
        </p:txBody>
      </p:sp>
      <p:pic>
        <p:nvPicPr>
          <p:cNvPr id="6148" name="Picture 4" descr="russia0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413" y="762000"/>
            <a:ext cx="3910012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reobragensky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400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3960" fill="hold"/>
                                        <p:tgtEl>
                                          <p:spTgt spid="61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5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6324600" cy="5867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3600" b="1"/>
              <a:t>«Гром победы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3600" b="1"/>
              <a:t>                       раздавайся!»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3600"/>
          </a:p>
          <a:p>
            <a:pPr>
              <a:lnSpc>
                <a:spcPct val="80000"/>
              </a:lnSpc>
            </a:pPr>
            <a:r>
              <a:rPr lang="ru-RU" sz="2400"/>
              <a:t>В конце XVIII в. был написан еще один марш, который приобрел всероссийское значение и несколько потеснил даже Преображенский марш.  </a:t>
            </a:r>
          </a:p>
          <a:p>
            <a:pPr>
              <a:lnSpc>
                <a:spcPct val="80000"/>
              </a:lnSpc>
            </a:pPr>
            <a:r>
              <a:rPr lang="ru-RU" sz="2400"/>
              <a:t> В 1791 г. в честь взятия войсками Суворова крепости Измаил  ярчайший поэт екатерининской эпохи Г. Р. Державин  написал стихи, которые были положены на музыку полонеза (популярного в те годы бального танца)  композитора О. А. Козловского. </a:t>
            </a:r>
          </a:p>
          <a:p>
            <a:pPr>
              <a:lnSpc>
                <a:spcPct val="80000"/>
              </a:lnSpc>
            </a:pPr>
            <a:r>
              <a:rPr lang="ru-RU" sz="2400"/>
              <a:t>Стал одним из российских неофициальных</a:t>
            </a:r>
            <a:r>
              <a:rPr lang="ru-RU" sz="2800"/>
              <a:t> </a:t>
            </a:r>
            <a:r>
              <a:rPr lang="ru-RU" sz="2400"/>
              <a:t>гимнов.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400"/>
          </a:p>
        </p:txBody>
      </p:sp>
      <p:pic>
        <p:nvPicPr>
          <p:cNvPr id="7172" name="Picture 4" descr="Рисунок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025" y="0"/>
            <a:ext cx="183197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Рисунок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4088" y="2438400"/>
            <a:ext cx="183991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Рисунок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8" y="4648200"/>
            <a:ext cx="186531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610600" cy="6629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300" b="1"/>
              <a:t>    Гром победы, раздавайся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300" b="1"/>
          </a:p>
          <a:p>
            <a:pPr>
              <a:lnSpc>
                <a:spcPct val="80000"/>
              </a:lnSpc>
              <a:buFontTx/>
              <a:buNone/>
            </a:pPr>
            <a:r>
              <a:rPr lang="ru-RU" sz="2300" i="1"/>
              <a:t>    Музыка: О.А. Козловский </a:t>
            </a:r>
            <a:br>
              <a:rPr lang="ru-RU" sz="2300" i="1"/>
            </a:br>
            <a:r>
              <a:rPr lang="ru-RU" sz="2300" i="1"/>
              <a:t>Слова:  Г.Р. Державин</a:t>
            </a:r>
            <a:r>
              <a:rPr lang="ru-RU" sz="2300"/>
              <a:t> 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300"/>
              <a:t>    Гром победы, раздавайся!</a:t>
            </a:r>
            <a:br>
              <a:rPr lang="ru-RU" sz="2300"/>
            </a:br>
            <a:r>
              <a:rPr lang="ru-RU" sz="2300"/>
              <a:t>Веселися, храбрый росс!</a:t>
            </a:r>
            <a:br>
              <a:rPr lang="ru-RU" sz="2300"/>
            </a:br>
            <a:r>
              <a:rPr lang="ru-RU" sz="2300"/>
              <a:t>Звучной славой украшайся!</a:t>
            </a:r>
            <a:br>
              <a:rPr lang="ru-RU" sz="2300"/>
            </a:br>
            <a:r>
              <a:rPr lang="ru-RU" sz="2300"/>
              <a:t>Магомета ты потрес!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300"/>
              <a:t>    Славься сим, Екатерина!</a:t>
            </a:r>
            <a:br>
              <a:rPr lang="ru-RU" sz="2300"/>
            </a:br>
            <a:r>
              <a:rPr lang="ru-RU" sz="2300"/>
              <a:t>Славься, нежная к нам мать!</a:t>
            </a:r>
            <a:br>
              <a:rPr lang="ru-RU" sz="2300"/>
            </a:br>
            <a:r>
              <a:rPr lang="ru-RU" sz="2300"/>
              <a:t>Воды быстрые Дуная.</a:t>
            </a:r>
            <a:br>
              <a:rPr lang="ru-RU" sz="2300"/>
            </a:br>
            <a:r>
              <a:rPr lang="ru-RU" sz="2300"/>
              <a:t>Уж в руках теперь у нас;</a:t>
            </a:r>
            <a:br>
              <a:rPr lang="ru-RU" sz="2300"/>
            </a:br>
            <a:r>
              <a:rPr lang="ru-RU" sz="2300"/>
              <a:t>Храбрость россов почитая,</a:t>
            </a:r>
            <a:br>
              <a:rPr lang="ru-RU" sz="2300"/>
            </a:br>
            <a:r>
              <a:rPr lang="ru-RU" sz="2300"/>
              <a:t>Тавр под нами и Кавказ.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300"/>
              <a:t>    Уж не могут орды Крыма</a:t>
            </a:r>
            <a:br>
              <a:rPr lang="ru-RU" sz="2300"/>
            </a:br>
            <a:r>
              <a:rPr lang="ru-RU" sz="2300"/>
              <a:t>Ныне рушить наш покой;</a:t>
            </a:r>
            <a:br>
              <a:rPr lang="ru-RU" sz="2300"/>
            </a:br>
            <a:r>
              <a:rPr lang="ru-RU" sz="2300"/>
              <a:t>Гордость низится Селима,</a:t>
            </a:r>
            <a:br>
              <a:rPr lang="ru-RU" sz="2300"/>
            </a:br>
            <a:r>
              <a:rPr lang="ru-RU" sz="2300"/>
              <a:t>И бледнеет он с луной.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300"/>
              <a:t>    Славься сим, Екатерина!</a:t>
            </a:r>
            <a:br>
              <a:rPr lang="ru-RU" sz="2300"/>
            </a:br>
            <a:r>
              <a:rPr lang="ru-RU" sz="2300"/>
              <a:t>Славься, нежная к нам мать!...</a:t>
            </a:r>
            <a:r>
              <a:rPr lang="ru-RU" sz="1900"/>
              <a:t/>
            </a:r>
            <a:br>
              <a:rPr lang="ru-RU" sz="1900"/>
            </a:br>
            <a:r>
              <a:rPr lang="ru-RU" sz="1900"/>
              <a:t> </a:t>
            </a:r>
          </a:p>
        </p:txBody>
      </p:sp>
      <p:pic>
        <p:nvPicPr>
          <p:cNvPr id="8196" name="Picture 4" descr="russia0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066800"/>
            <a:ext cx="3910013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grompobedy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400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0800" fill="hold"/>
                                        <p:tgtEl>
                                          <p:spTgt spid="81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19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7086600" cy="6324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b="1"/>
              <a:t>"Коль славен наш Господь в Сионе»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800"/>
          </a:p>
          <a:p>
            <a:pPr algn="just">
              <a:lnSpc>
                <a:spcPct val="80000"/>
              </a:lnSpc>
            </a:pPr>
            <a:r>
              <a:rPr lang="ru-RU" sz="2400"/>
              <a:t>Одновременно с маршем Козловского-Державина появился еще один гимн — «Коль славен наш Господь в Сионе...». По форме это была духовная песня. Она никогда не считалась официальным гимном, но была своего рода русским «духовным» гимном, приобретя огромную популярность. Он исполнялся на вечерних службах в армии, во время крестных ходов и церковных праздников.</a:t>
            </a:r>
            <a:r>
              <a:rPr lang="ru-RU"/>
              <a:t> </a:t>
            </a:r>
          </a:p>
          <a:p>
            <a:pPr algn="just">
              <a:lnSpc>
                <a:spcPct val="80000"/>
              </a:lnSpc>
            </a:pPr>
            <a:r>
              <a:rPr lang="ru-RU" sz="2400"/>
              <a:t>Когда точно была написана песня, неизвестно, предположительно в 1790—1801 гг. Прекрасную музыку гимна написал известный композитор духовной музыки Д. С. Бортнянский, слова — один из известнейших поэтов своего времени М. М. Херасков.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/>
              <a:t> </a:t>
            </a:r>
          </a:p>
        </p:txBody>
      </p:sp>
      <p:pic>
        <p:nvPicPr>
          <p:cNvPr id="9222" name="Picture 6" descr="Рисунок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1088" y="0"/>
            <a:ext cx="171291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 descr="Рисунок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913" y="1981200"/>
            <a:ext cx="1716087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kolslave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324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0920" fill="hold"/>
                                        <p:tgtEl>
                                          <p:spTgt spid="92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4"/>
                </p:tgtEl>
              </p:cMediaNode>
            </p:audio>
          </p:childTnLst>
        </p:cTn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 noGrp="1"/>
          </p:cNvSpPr>
          <p:nvPr>
            <p:ph idx="1" type="body"/>
          </p:nvPr>
        </p:nvSpPr>
        <p:spPr>
          <a:xfrm>
            <a:off x="0" y="0"/>
            <a:ext cx="7467600" cy="6629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b="1" lang="ru-RU"/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b="1" lang="ru-RU"/>
              <a:t>   «Молитва русских»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/>
          </a:p>
          <a:p>
            <a:pPr>
              <a:lnSpc>
                <a:spcPct val="90000"/>
              </a:lnSpc>
            </a:pPr>
            <a:r>
              <a:rPr lang="ru-RU" sz="2300"/>
              <a:t>Победа в Отечественной войне 1812 г. вызвала небывалый патриотический подъем в русском обществе. Появилось множество патриотических песен. </a:t>
            </a:r>
          </a:p>
          <a:p>
            <a:pPr>
              <a:lnSpc>
                <a:spcPct val="90000"/>
              </a:lnSpc>
            </a:pPr>
            <a:r>
              <a:rPr lang="ru-RU" sz="2300"/>
              <a:t>В </a:t>
            </a:r>
            <a:r>
              <a:rPr b="1" lang="ru-RU" sz="2300"/>
              <a:t>1813</a:t>
            </a:r>
            <a:r>
              <a:rPr lang="ru-RU" sz="2300"/>
              <a:t> г. в Петербурге была исполнена торжественная песня, которая носила название «Песнь русскому царю».   Исполнялась она на музыку английского гимна «Боже, храни короля!» В 1815 г. В. А. Жуковским было написано стихотворение под названием «Молитва русских»</a:t>
            </a:r>
          </a:p>
          <a:p>
            <a:pPr>
              <a:lnSpc>
                <a:spcPct val="90000"/>
              </a:lnSpc>
            </a:pPr>
            <a:r>
              <a:rPr lang="ru-RU" sz="2300"/>
              <a:t>Фактически это был вольный перевод слов английского гимна. Перевод Жуковского стал новым текстом песни.   </a:t>
            </a:r>
          </a:p>
          <a:p>
            <a:pPr>
              <a:lnSpc>
                <a:spcPct val="90000"/>
              </a:lnSpc>
            </a:pPr>
            <a:r>
              <a:rPr lang="ru-RU" sz="2300"/>
              <a:t>С 1816 г. гимн стал официальным.</a:t>
            </a:r>
          </a:p>
        </p:txBody>
      </p:sp>
      <p:pic>
        <p:nvPicPr>
          <p:cNvPr descr="81" id="10245" name="Picture 5"/>
          <p:cNvPicPr>
            <a:picLocks noChangeArrowheads="1" noChangeAspect="1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91400" y="0"/>
            <a:ext cx="1752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Рисунок9" id="10246" name="Picture 6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" r="54"/>
          <a:stretch>
            <a:fillRect/>
          </a:stretch>
        </p:blipFill>
        <p:spPr bwMode="auto">
          <a:xfrm>
            <a:off x="7391400" y="2209800"/>
            <a:ext cx="1752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descr="Рисунок10" id="10247" name="Picture 7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938" y="4724400"/>
            <a:ext cx="1770062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/>
              <a:t>«Молитва русских»</a:t>
            </a:r>
            <a:br>
              <a:rPr lang="ru-RU" sz="2800" b="1"/>
            </a:br>
            <a:r>
              <a:rPr lang="ru-RU" sz="2800" b="1"/>
              <a:t>Официальный гимн Российской империи в 1815 – 1833 гг.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4038600" cy="5334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200" b="1"/>
              <a:t> </a:t>
            </a:r>
            <a:endParaRPr lang="ru-RU" sz="120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i="1"/>
              <a:t>    Слова:  В.А.Жуковский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i="1"/>
              <a:t>    Музыка:  Генри Кэри </a:t>
            </a:r>
            <a:r>
              <a:rPr lang="ru-RU" sz="2400"/>
              <a:t> 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400"/>
          </a:p>
          <a:p>
            <a:pPr>
              <a:lnSpc>
                <a:spcPct val="80000"/>
              </a:lnSpc>
              <a:buFontTx/>
              <a:buNone/>
            </a:pPr>
            <a:endParaRPr lang="ru-RU" sz="2400"/>
          </a:p>
          <a:p>
            <a:pPr>
              <a:lnSpc>
                <a:spcPct val="80000"/>
              </a:lnSpc>
            </a:pPr>
            <a:r>
              <a:rPr lang="ru-RU" sz="2400"/>
              <a:t>Боже, Царя храни!</a:t>
            </a:r>
            <a:br>
              <a:rPr lang="ru-RU" sz="2400"/>
            </a:br>
            <a:r>
              <a:rPr lang="ru-RU" sz="2400"/>
              <a:t>Славному долги дни</a:t>
            </a:r>
            <a:br>
              <a:rPr lang="ru-RU" sz="2400"/>
            </a:br>
            <a:r>
              <a:rPr lang="ru-RU" sz="2400"/>
              <a:t>Дай на земли!</a:t>
            </a:r>
            <a:br>
              <a:rPr lang="ru-RU" sz="2400"/>
            </a:br>
            <a:r>
              <a:rPr lang="ru-RU" sz="2400"/>
              <a:t>Гордых смирителю,</a:t>
            </a:r>
            <a:br>
              <a:rPr lang="ru-RU" sz="2400"/>
            </a:br>
            <a:r>
              <a:rPr lang="ru-RU" sz="2400"/>
              <a:t>Слабых хранителю,</a:t>
            </a:r>
            <a:br>
              <a:rPr lang="ru-RU" sz="2400"/>
            </a:br>
            <a:r>
              <a:rPr lang="ru-RU" sz="2400"/>
              <a:t>Всех утешителю —</a:t>
            </a:r>
            <a:br>
              <a:rPr lang="ru-RU" sz="2400"/>
            </a:br>
            <a:r>
              <a:rPr lang="ru-RU" sz="2400"/>
              <a:t>Всё ниспошли!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    Перводержавную</a:t>
            </a:r>
            <a:br>
              <a:rPr lang="ru-RU" sz="2400"/>
            </a:br>
            <a:r>
              <a:rPr lang="ru-RU" sz="2400"/>
              <a:t>Русь православную</a:t>
            </a:r>
            <a:br>
              <a:rPr lang="ru-RU" sz="2400"/>
            </a:br>
            <a:r>
              <a:rPr lang="ru-RU" sz="2400"/>
              <a:t>Боже, храни!</a:t>
            </a:r>
            <a:br>
              <a:rPr lang="ru-RU" sz="2400"/>
            </a:br>
            <a:endParaRPr lang="ru-RU" sz="2400"/>
          </a:p>
          <a:p>
            <a:pPr>
              <a:lnSpc>
                <a:spcPct val="80000"/>
              </a:lnSpc>
              <a:buFontTx/>
              <a:buNone/>
            </a:pPr>
            <a:endParaRPr lang="ru-RU" sz="240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667000"/>
            <a:ext cx="4038600" cy="4648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    Царство ей стройное!</a:t>
            </a:r>
            <a:br>
              <a:rPr lang="ru-RU" sz="2400"/>
            </a:br>
            <a:r>
              <a:rPr lang="ru-RU" sz="2400"/>
              <a:t>В силе спокойное!</a:t>
            </a:r>
            <a:br>
              <a:rPr lang="ru-RU" sz="2400"/>
            </a:br>
            <a:r>
              <a:rPr lang="ru-RU" sz="2400"/>
              <a:t>Всё ж недостойное</a:t>
            </a:r>
            <a:br>
              <a:rPr lang="ru-RU" sz="2400"/>
            </a:br>
            <a:r>
              <a:rPr lang="ru-RU" sz="2400"/>
              <a:t>Прочь отжени!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    О, Провидение!</a:t>
            </a:r>
            <a:br>
              <a:rPr lang="ru-RU" sz="2400"/>
            </a:br>
            <a:r>
              <a:rPr lang="ru-RU" sz="2400"/>
              <a:t>Благословение</a:t>
            </a:r>
            <a:br>
              <a:rPr lang="ru-RU" sz="2400"/>
            </a:br>
            <a:r>
              <a:rPr lang="ru-RU" sz="2400"/>
              <a:t>Нам ниспошли!</a:t>
            </a:r>
            <a:br>
              <a:rPr lang="ru-RU" sz="2400"/>
            </a:br>
            <a:r>
              <a:rPr lang="ru-RU" sz="2400"/>
              <a:t>К благу стремление,</a:t>
            </a:r>
            <a:br>
              <a:rPr lang="ru-RU" sz="2400"/>
            </a:br>
            <a:r>
              <a:rPr lang="ru-RU" sz="2400"/>
              <a:t>В счастье смирение,</a:t>
            </a:r>
            <a:br>
              <a:rPr lang="ru-RU" sz="2400"/>
            </a:br>
            <a:r>
              <a:rPr lang="ru-RU" sz="2400"/>
              <a:t>В скорби терпение</a:t>
            </a:r>
            <a:br>
              <a:rPr lang="ru-RU" sz="2400"/>
            </a:br>
            <a:r>
              <a:rPr lang="ru-RU" sz="2400"/>
              <a:t>Дай на земли!   </a:t>
            </a:r>
          </a:p>
        </p:txBody>
      </p:sp>
      <p:pic>
        <p:nvPicPr>
          <p:cNvPr id="11273" name="molitvarusskih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400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4" name="Picture 10" descr="russia0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990600"/>
            <a:ext cx="18605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7840" fill="hold"/>
                                        <p:tgtEl>
                                          <p:spTgt spid="112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3"/>
                </p:tgtEl>
              </p:cMediaNode>
            </p:audio>
          </p:childTnLst>
        </p:cTn>
      </p:par>
    </p:tn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 noGrp="1"/>
          </p:cNvSpPr>
          <p:nvPr>
            <p:ph idx="1" type="body"/>
          </p:nvPr>
        </p:nvSpPr>
        <p:spPr>
          <a:xfrm>
            <a:off x="0" y="152400"/>
            <a:ext cx="8153400" cy="6934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b="1" lang="ru-RU"/>
              <a:t>  "Боже, царя храни!"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800"/>
          </a:p>
          <a:p>
            <a:pPr>
              <a:lnSpc>
                <a:spcPct val="80000"/>
              </a:lnSpc>
            </a:pPr>
            <a:r>
              <a:rPr lang="ru-RU" sz="2400"/>
              <a:t>Новый царь Николай I проявлял повышенное внимание к российской государственной </a:t>
            </a:r>
          </a:p>
          <a:p>
            <a:pPr>
              <a:lnSpc>
                <a:spcPct val="80000"/>
              </a:lnSpc>
            </a:pPr>
            <a:r>
              <a:rPr lang="ru-RU" sz="2400"/>
              <a:t>символике. Нового царя не устраивало то, </a:t>
            </a:r>
          </a:p>
          <a:p>
            <a:pPr>
              <a:lnSpc>
                <a:spcPct val="80000"/>
              </a:lnSpc>
            </a:pPr>
            <a:r>
              <a:rPr lang="ru-RU" sz="2400"/>
              <a:t>что русский гимн исполнялся на английскую мелодию. В 1833 Николай I объявил закрытый конкурс на создание первого оригинального национального гимна, в котором победил вариант А. Ф. Львова и В. А. Жуковского, называвшийся «Молитва русского народа».  </a:t>
            </a:r>
          </a:p>
          <a:p>
            <a:pPr>
              <a:lnSpc>
                <a:spcPct val="80000"/>
              </a:lnSpc>
            </a:pPr>
            <a:r>
              <a:rPr lang="ru-RU" sz="2400"/>
              <a:t> Этот гимн звучал в России вплоть до 1917 г.  Итак, в XIX в. в России был создан официальный гимн Российской империи. До этого существовали несколько гимнов, которые, однако, не были признаны официально и не могли считаться официальным символом России. В результате гимном было признано музыкальное произведение, которое наилучшим образом выражало идею величия и мощи России.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400"/>
          </a:p>
        </p:txBody>
      </p:sp>
      <p:pic>
        <p:nvPicPr>
          <p:cNvPr descr="ав55" id="12292" name="Picture 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" r="45"/>
          <a:stretch>
            <a:fillRect/>
          </a:stretch>
        </p:blipFill>
        <p:spPr bwMode="auto">
          <a:xfrm>
            <a:off x="7239000" y="0"/>
            <a:ext cx="1905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</TotalTime>
  <Words>1111</Words>
  <Application>Microsoft Office PowerPoint</Application>
  <PresentationFormat>Экран (4:3)</PresentationFormat>
  <Paragraphs>163</Paragraphs>
  <Slides>20</Slides>
  <Notes>0</Notes>
  <HiddenSlides>0</HiddenSlides>
  <MMClips>10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Arial</vt:lpstr>
      <vt:lpstr>Book Antiqua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«Молитва русских» Официальный гимн Российской империи в 1815 – 1833 гг.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«Интернационал» Официальный гимн РСФСР в 1918 - 1943 и СССР в 1922 - 1943 гг.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</cp:revision>
  <cp:lastPrinted>1601-01-01T00:00:00Z</cp:lastPrinted>
  <dcterms:created xsi:type="dcterms:W3CDTF">1601-01-01T00:00:00Z</dcterms:created>
  <dcterms:modified xsi:type="dcterms:W3CDTF">2020-08-04T07:23:05Z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438342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  <property fmtid="{D5CDD505-2E9C-101B-9397-08002B2CF9AE}" name="Version" pid="5">
    <vt:i4>1</vt:i4>
  </property>
</Properties>
</file>