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8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6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9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0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7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2313-F441-4333-AEDD-81C5ACC3B36C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E832-2B95-4AD0-A565-78C69FC23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2023-09-20T13:17:33Z</dcterms:created>
  <dcterms:modified xsi:type="dcterms:W3CDTF">2023-09-20T13:23:02Z</dcterms:modified>
</cp:coreProperties>
</file>