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767674-94D6-4051-BDD8-89CE65A546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B896DF-62E0-43A8-BBA0-7BB97365C97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Фотоотчёт</a:t>
            </a:r>
            <a:r>
              <a:rPr lang="ru-RU" sz="2000" dirty="0" smtClean="0"/>
              <a:t> «Великим огненным годам святую память сохраним» музея истории «</a:t>
            </a:r>
            <a:r>
              <a:rPr lang="ru-RU" sz="2200" dirty="0" smtClean="0"/>
              <a:t>Черногорского</a:t>
            </a:r>
            <a:r>
              <a:rPr lang="ru-RU" sz="2000" dirty="0" smtClean="0"/>
              <a:t> горно-строительного техникума»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525759" y="6825790"/>
            <a:ext cx="5536299" cy="407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/>
        </p:nvSpPr>
        <p:spPr>
          <a:xfrm>
            <a:off x="2551113" y="1453356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ru-RU" dirty="0" smtClean="0"/>
              <a:t>Встречи с ветеранами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261144"/>
            <a:ext cx="5486400" cy="522288"/>
          </a:xfrm>
        </p:spPr>
        <p:txBody>
          <a:bodyPr/>
          <a:lstStyle/>
          <a:p>
            <a:r>
              <a:rPr lang="ru-RU" dirty="0" smtClean="0"/>
              <a:t>Встречи с коллегами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1043608" y="972727"/>
            <a:ext cx="7790656" cy="56265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332657"/>
            <a:ext cx="5623520" cy="1364482"/>
          </a:xfrm>
        </p:spPr>
        <p:txBody>
          <a:bodyPr>
            <a:normAutofit/>
          </a:bodyPr>
          <a:lstStyle/>
          <a:p>
            <a:r>
              <a:rPr lang="ru-RU" dirty="0" smtClean="0"/>
              <a:t>Ветераны </a:t>
            </a:r>
            <a:r>
              <a:rPr lang="ru-RU" dirty="0" smtClean="0"/>
              <a:t>ВОВ , труженики </a:t>
            </a:r>
            <a:r>
              <a:rPr lang="ru-RU" dirty="0" smtClean="0"/>
              <a:t>тыла </a:t>
            </a:r>
            <a:r>
              <a:rPr lang="ru-RU" dirty="0" err="1" smtClean="0"/>
              <a:t>Трандин</a:t>
            </a:r>
            <a:r>
              <a:rPr lang="ru-RU" dirty="0" smtClean="0"/>
              <a:t> Игорь </a:t>
            </a:r>
            <a:r>
              <a:rPr lang="ru-RU" dirty="0" err="1" smtClean="0"/>
              <a:t>Иванович.Чернова</a:t>
            </a:r>
            <a:r>
              <a:rPr lang="ru-RU" dirty="0" smtClean="0"/>
              <a:t> </a:t>
            </a:r>
            <a:r>
              <a:rPr lang="ru-RU" dirty="0" smtClean="0"/>
              <a:t>Евдокия </a:t>
            </a:r>
            <a:r>
              <a:rPr lang="ru-RU" dirty="0"/>
              <a:t>А</a:t>
            </a:r>
            <a:r>
              <a:rPr lang="ru-RU" dirty="0" smtClean="0"/>
              <a:t>ндриановна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0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5355"/>
            <a:ext cx="5407496" cy="522288"/>
          </a:xfrm>
        </p:spPr>
        <p:txBody>
          <a:bodyPr/>
          <a:lstStyle/>
          <a:p>
            <a:r>
              <a:rPr lang="ru-RU" dirty="0" smtClean="0"/>
              <a:t>Вечер  встречи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>
            <a:fillRect/>
          </a:stretch>
        </p:blipFill>
        <p:spPr>
          <a:xfrm>
            <a:off x="179512" y="1105710"/>
            <a:ext cx="8633589" cy="57522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76672"/>
            <a:ext cx="5479504" cy="1220467"/>
          </a:xfrm>
        </p:spPr>
        <p:txBody>
          <a:bodyPr/>
          <a:lstStyle/>
          <a:p>
            <a:r>
              <a:rPr lang="ru-RU" dirty="0" smtClean="0"/>
              <a:t>Ветераны ВОВ с коллегами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14392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Ветераны на торжественном мероприятиями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>
            <a:fillRect/>
          </a:stretch>
        </p:blipFill>
        <p:spPr>
          <a:xfrm>
            <a:off x="107504" y="692696"/>
            <a:ext cx="8895326" cy="5904656"/>
          </a:xfrm>
        </p:spPr>
      </p:pic>
    </p:spTree>
    <p:extLst>
      <p:ext uri="{BB962C8B-B14F-4D97-AF65-F5344CB8AC3E}">
        <p14:creationId xmlns:p14="http://schemas.microsoft.com/office/powerpoint/2010/main" val="2111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"/>
            <a:ext cx="4572000" cy="6876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5" y="-9330"/>
            <a:ext cx="4328999" cy="6858000"/>
          </a:xfrm>
        </p:spPr>
      </p:pic>
    </p:spTree>
    <p:extLst>
      <p:ext uri="{BB962C8B-B14F-4D97-AF65-F5344CB8AC3E}">
        <p14:creationId xmlns:p14="http://schemas.microsoft.com/office/powerpoint/2010/main" val="17590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>
            <a:fillRect/>
          </a:stretch>
        </p:blipFill>
        <p:spPr>
          <a:xfrm>
            <a:off x="245981" y="476672"/>
            <a:ext cx="8574491" cy="6192688"/>
          </a:xfrm>
        </p:spPr>
      </p:pic>
    </p:spTree>
    <p:extLst>
      <p:ext uri="{BB962C8B-B14F-4D97-AF65-F5344CB8AC3E}">
        <p14:creationId xmlns:p14="http://schemas.microsoft.com/office/powerpoint/2010/main" val="22989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Труженники</a:t>
            </a:r>
            <a:r>
              <a:rPr lang="ru-RU" dirty="0" smtClean="0"/>
              <a:t>  </a:t>
            </a:r>
            <a:r>
              <a:rPr lang="ru-RU" dirty="0" err="1" smtClean="0"/>
              <a:t>тыла,ветераны</a:t>
            </a:r>
            <a:r>
              <a:rPr lang="ru-RU" dirty="0" smtClean="0"/>
              <a:t> педагогического труда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18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Чуйко Клавдия Владимировна</a:t>
            </a:r>
            <a:r>
              <a:rPr lang="ru-RU" dirty="0" smtClean="0"/>
              <a:t>, Чернова </a:t>
            </a:r>
            <a:r>
              <a:rPr lang="ru-RU" dirty="0" smtClean="0"/>
              <a:t>Евдокия Андриановна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Экспозиции и выставки </a:t>
            </a:r>
            <a:endParaRPr lang="ru-RU" dirty="0"/>
          </a:p>
        </p:txBody>
      </p:sp>
      <p:sp>
        <p:nvSpPr>
          <p:cNvPr id="3" name="Объект 5"/>
          <p:cNvSpPr>
            <a:spLocks noGrp="1"/>
          </p:cNvSpPr>
          <p:nvPr/>
        </p:nvSpPr>
        <p:spPr>
          <a:xfrm>
            <a:off x="2551113" y="1441754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Объект 5"/>
          <p:cNvSpPr>
            <a:spLocks noGrp="1"/>
          </p:cNvSpPr>
          <p:nvPr/>
        </p:nvSpPr>
        <p:spPr>
          <a:xfrm>
            <a:off x="2703513" y="1605756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0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71400"/>
            <a:ext cx="5486400" cy="522288"/>
          </a:xfrm>
        </p:spPr>
        <p:txBody>
          <a:bodyPr/>
          <a:lstStyle/>
          <a:p>
            <a:r>
              <a:rPr lang="ru-RU" dirty="0" smtClean="0"/>
              <a:t>Стенд «Это наша с тобой биография»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251520" y="404664"/>
            <a:ext cx="8640960" cy="6240693"/>
          </a:xfrm>
        </p:spPr>
      </p:pic>
    </p:spTree>
    <p:extLst>
      <p:ext uri="{BB962C8B-B14F-4D97-AF65-F5344CB8AC3E}">
        <p14:creationId xmlns:p14="http://schemas.microsoft.com/office/powerpoint/2010/main" val="32894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179512" y="476672"/>
            <a:ext cx="8640960" cy="6240693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14401"/>
            <a:ext cx="5486400" cy="53035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Стенд «Нам дороги эти позабыть нельзя»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69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35986"/>
            <a:ext cx="5150042" cy="6866724"/>
          </a:xfrm>
        </p:spPr>
      </p:pic>
      <p:sp>
        <p:nvSpPr>
          <p:cNvPr id="3" name="Объект 5"/>
          <p:cNvSpPr>
            <a:spLocks noGrp="1"/>
          </p:cNvSpPr>
          <p:nvPr/>
        </p:nvSpPr>
        <p:spPr>
          <a:xfrm>
            <a:off x="2551113" y="1453356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71287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Ветераны педагогического труда, участники ВОВ</a:t>
            </a:r>
            <a:endParaRPr lang="ru-RU" sz="40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6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86400" cy="522288"/>
          </a:xfrm>
        </p:spPr>
        <p:txBody>
          <a:bodyPr>
            <a:normAutofit/>
          </a:bodyPr>
          <a:lstStyle/>
          <a:p>
            <a:r>
              <a:rPr lang="ru-RU" i="1" dirty="0" smtClean="0"/>
              <a:t>Препода</a:t>
            </a:r>
            <a:r>
              <a:rPr lang="ru-RU" dirty="0" smtClean="0"/>
              <a:t>ватели </a:t>
            </a:r>
            <a:r>
              <a:rPr lang="ru-RU" dirty="0" err="1" smtClean="0"/>
              <a:t>техникума,участники</a:t>
            </a:r>
            <a:r>
              <a:rPr lang="ru-RU" dirty="0" smtClean="0"/>
              <a:t> ВОВ.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899592" y="1196752"/>
            <a:ext cx="7380312" cy="5330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620688"/>
            <a:ext cx="5486400" cy="530352"/>
          </a:xfrm>
        </p:spPr>
        <p:txBody>
          <a:bodyPr/>
          <a:lstStyle/>
          <a:p>
            <a:r>
              <a:rPr lang="ru-RU" dirty="0" err="1" smtClean="0"/>
              <a:t>Карепин</a:t>
            </a:r>
            <a:r>
              <a:rPr lang="ru-RU" dirty="0" smtClean="0"/>
              <a:t> Михаил </a:t>
            </a:r>
            <a:r>
              <a:rPr lang="ru-RU" dirty="0" err="1" smtClean="0"/>
              <a:t>Дмитриевич,Трандин</a:t>
            </a:r>
            <a:r>
              <a:rPr lang="ru-RU" dirty="0" smtClean="0"/>
              <a:t> Игорь </a:t>
            </a:r>
            <a:r>
              <a:rPr lang="ru-RU" dirty="0" err="1" smtClean="0"/>
              <a:t>Иванович,Сейфулин</a:t>
            </a:r>
            <a:r>
              <a:rPr lang="ru-RU" dirty="0" smtClean="0"/>
              <a:t> </a:t>
            </a:r>
            <a:r>
              <a:rPr lang="ru-RU" dirty="0" err="1" smtClean="0"/>
              <a:t>Хамза</a:t>
            </a:r>
            <a:r>
              <a:rPr lang="ru-RU" dirty="0" smtClean="0"/>
              <a:t> </a:t>
            </a:r>
            <a:r>
              <a:rPr lang="ru-RU" dirty="0" err="1" smtClean="0"/>
              <a:t>Садреевич,Тихомирова</a:t>
            </a:r>
            <a:r>
              <a:rPr lang="ru-RU" dirty="0" smtClean="0"/>
              <a:t> Клавдия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86400" cy="522288"/>
          </a:xfrm>
        </p:spPr>
        <p:txBody>
          <a:bodyPr/>
          <a:lstStyle/>
          <a:p>
            <a:r>
              <a:rPr lang="ru-RU" dirty="0" smtClean="0"/>
              <a:t>Ветераны </a:t>
            </a:r>
            <a:r>
              <a:rPr lang="ru-RU" dirty="0" err="1" smtClean="0"/>
              <a:t>ВОВ,преподаватели</a:t>
            </a:r>
            <a:r>
              <a:rPr lang="ru-RU" dirty="0" smtClean="0"/>
              <a:t> техникума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526" y="1268760"/>
            <a:ext cx="9143474" cy="55378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48680"/>
            <a:ext cx="5486400" cy="530352"/>
          </a:xfrm>
        </p:spPr>
        <p:txBody>
          <a:bodyPr/>
          <a:lstStyle/>
          <a:p>
            <a:r>
              <a:rPr lang="ru-RU" dirty="0" err="1" smtClean="0"/>
              <a:t>Трандин</a:t>
            </a:r>
            <a:r>
              <a:rPr lang="ru-RU" dirty="0" smtClean="0"/>
              <a:t> Игорь </a:t>
            </a:r>
            <a:r>
              <a:rPr lang="ru-RU" dirty="0" err="1" smtClean="0"/>
              <a:t>Иванович,Карепин</a:t>
            </a:r>
            <a:r>
              <a:rPr lang="ru-RU" dirty="0" smtClean="0"/>
              <a:t> Михаил </a:t>
            </a:r>
            <a:r>
              <a:rPr lang="ru-RU" dirty="0" err="1" smtClean="0"/>
              <a:t>Дмитреевич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315416"/>
            <a:ext cx="5407496" cy="943248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Преподаватели </a:t>
            </a:r>
            <a:r>
              <a:rPr lang="ru-RU" dirty="0" err="1" smtClean="0"/>
              <a:t>техникума.труженники</a:t>
            </a:r>
            <a:r>
              <a:rPr lang="ru-RU" dirty="0" smtClean="0"/>
              <a:t> тыла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" b="1864"/>
          <a:stretch>
            <a:fillRect/>
          </a:stretch>
        </p:blipFill>
        <p:spPr>
          <a:xfrm>
            <a:off x="179512" y="1412776"/>
            <a:ext cx="8712968" cy="5445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620688"/>
            <a:ext cx="5479504" cy="1076451"/>
          </a:xfrm>
        </p:spPr>
        <p:txBody>
          <a:bodyPr/>
          <a:lstStyle/>
          <a:p>
            <a:r>
              <a:rPr lang="ru-RU" dirty="0" smtClean="0"/>
              <a:t>Чуйко </a:t>
            </a:r>
            <a:r>
              <a:rPr lang="ru-RU" dirty="0"/>
              <a:t>К</a:t>
            </a:r>
            <a:r>
              <a:rPr lang="ru-RU" dirty="0" smtClean="0"/>
              <a:t>лавдия </a:t>
            </a:r>
            <a:r>
              <a:rPr lang="ru-RU" dirty="0" err="1" smtClean="0"/>
              <a:t>Владимировна,Борисова</a:t>
            </a:r>
            <a:r>
              <a:rPr lang="ru-RU" dirty="0" smtClean="0"/>
              <a:t> Александра </a:t>
            </a:r>
            <a:r>
              <a:rPr lang="ru-RU" dirty="0" err="1" smtClean="0"/>
              <a:t>Григорьевна,Павлова</a:t>
            </a:r>
            <a:r>
              <a:rPr lang="ru-RU" dirty="0" smtClean="0"/>
              <a:t> Лидия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52" y="-16657"/>
            <a:ext cx="5106461" cy="6808615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188639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Ветеран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ВОВ,Тихомирова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К.А.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2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113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Фотоотчёт «Великим огненным годам святую память сохраним» музея истории «Черногорского горно-строительного техникума» </vt:lpstr>
      <vt:lpstr>Экспозиции и выставки </vt:lpstr>
      <vt:lpstr>Стенд «Это наша с тобой биография»</vt:lpstr>
      <vt:lpstr>Презентация PowerPoint</vt:lpstr>
      <vt:lpstr>Презентация PowerPoint</vt:lpstr>
      <vt:lpstr>Преподаватели техникума,участники ВОВ.</vt:lpstr>
      <vt:lpstr>Ветераны ВОВ,преподаватели техникума</vt:lpstr>
      <vt:lpstr>Преподаватели техникума.труженники тыла</vt:lpstr>
      <vt:lpstr>Презентация PowerPoint</vt:lpstr>
      <vt:lpstr>Встречи с ветеранами</vt:lpstr>
      <vt:lpstr>Встречи с коллегами</vt:lpstr>
      <vt:lpstr>Вечер  встречи</vt:lpstr>
      <vt:lpstr>Ветераны на торжественном мероприятиями</vt:lpstr>
      <vt:lpstr>Презентация PowerPoint</vt:lpstr>
      <vt:lpstr>Презентация PowerPoint</vt:lpstr>
      <vt:lpstr>Труженники  тыла,ветераны педагогического труда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для издания альбома «Великим огненным годам святую память сохраним» музея истории «Черногорского гороно-стоительного техникума»</dc:title>
  <dc:creator>User</dc:creator>
  <cp:lastModifiedBy>Пользователь</cp:lastModifiedBy>
  <cp:revision>39</cp:revision>
  <dcterms:created xsi:type="dcterms:W3CDTF">2015-11-25T02:02:38Z</dcterms:created>
  <dcterms:modified xsi:type="dcterms:W3CDTF">2020-05-08T11:59:10Z</dcterms:modified>
</cp:coreProperties>
</file>