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57" r:id="rId3"/>
    <p:sldId id="270" r:id="rId4"/>
    <p:sldId id="281" r:id="rId5"/>
    <p:sldId id="283" r:id="rId6"/>
    <p:sldId id="258" r:id="rId7"/>
    <p:sldId id="302" r:id="rId8"/>
    <p:sldId id="296" r:id="rId9"/>
    <p:sldId id="290" r:id="rId10"/>
    <p:sldId id="289" r:id="rId11"/>
    <p:sldId id="298" r:id="rId12"/>
    <p:sldId id="291" r:id="rId13"/>
    <p:sldId id="292" r:id="rId14"/>
    <p:sldId id="276" r:id="rId15"/>
    <p:sldId id="275" r:id="rId16"/>
    <p:sldId id="259" r:id="rId17"/>
    <p:sldId id="293" r:id="rId18"/>
    <p:sldId id="277" r:id="rId19"/>
    <p:sldId id="269" r:id="rId20"/>
    <p:sldId id="278" r:id="rId21"/>
    <p:sldId id="280" r:id="rId22"/>
    <p:sldId id="282" r:id="rId23"/>
    <p:sldId id="272" r:id="rId24"/>
    <p:sldId id="271" r:id="rId25"/>
    <p:sldId id="297" r:id="rId26"/>
    <p:sldId id="260" r:id="rId27"/>
    <p:sldId id="261" r:id="rId28"/>
    <p:sldId id="263" r:id="rId29"/>
    <p:sldId id="30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B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7ACC5B-E208-4427-8C24-428912FF2069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5BB8CBF9-EB6D-4195-B6D5-91AC0166A919}">
      <dgm:prSet phldrT="[Текст]" custT="1"/>
      <dgm:spPr/>
      <dgm:t>
        <a:bodyPr/>
        <a:lstStyle/>
        <a:p>
          <a:r>
            <a:rPr lang="ru-RU" sz="2000" b="1" dirty="0" smtClean="0"/>
            <a:t>обсуждение с целью дать оценку; </a:t>
          </a:r>
          <a:endParaRPr lang="ru-RU" sz="2000" b="1" dirty="0"/>
        </a:p>
      </dgm:t>
    </dgm:pt>
    <dgm:pt modelId="{4D980A10-9DB5-401A-935D-09526EB4E024}" type="parTrans" cxnId="{6A63A989-7882-493A-8E77-1B8E50AE4400}">
      <dgm:prSet/>
      <dgm:spPr/>
      <dgm:t>
        <a:bodyPr/>
        <a:lstStyle/>
        <a:p>
          <a:endParaRPr lang="ru-RU"/>
        </a:p>
      </dgm:t>
    </dgm:pt>
    <dgm:pt modelId="{745BAC14-425C-43CB-8BB5-E54EC38188EF}" type="sibTrans" cxnId="{6A63A989-7882-493A-8E77-1B8E50AE4400}">
      <dgm:prSet/>
      <dgm:spPr/>
      <dgm:t>
        <a:bodyPr/>
        <a:lstStyle/>
        <a:p>
          <a:endParaRPr lang="ru-RU"/>
        </a:p>
      </dgm:t>
    </dgm:pt>
    <dgm:pt modelId="{9F7A4F94-A56C-4D7B-9C4D-C02B107F6FC7}">
      <dgm:prSet phldrT="[Текст]" custT="1"/>
      <dgm:spPr/>
      <dgm:t>
        <a:bodyPr/>
        <a:lstStyle/>
        <a:p>
          <a:pPr algn="just"/>
          <a:r>
            <a:rPr lang="ru-RU" sz="2000" b="1" dirty="0" smtClean="0"/>
            <a:t>отрицательное суждение в целях указания недостатков; </a:t>
          </a:r>
          <a:endParaRPr lang="ru-RU" sz="2000" b="1" dirty="0"/>
        </a:p>
      </dgm:t>
    </dgm:pt>
    <dgm:pt modelId="{D6679842-6EF3-49CD-809C-5E501D75E7EC}" type="parTrans" cxnId="{316C351B-A74B-4B15-A280-B3CC8C8A0477}">
      <dgm:prSet/>
      <dgm:spPr/>
      <dgm:t>
        <a:bodyPr/>
        <a:lstStyle/>
        <a:p>
          <a:endParaRPr lang="ru-RU"/>
        </a:p>
      </dgm:t>
    </dgm:pt>
    <dgm:pt modelId="{88D4ADB9-58C7-46A4-8E2D-54D912BB0484}" type="sibTrans" cxnId="{316C351B-A74B-4B15-A280-B3CC8C8A0477}">
      <dgm:prSet/>
      <dgm:spPr/>
      <dgm:t>
        <a:bodyPr/>
        <a:lstStyle/>
        <a:p>
          <a:endParaRPr lang="ru-RU"/>
        </a:p>
      </dgm:t>
    </dgm:pt>
    <dgm:pt modelId="{F7033C27-D1A5-4403-8AAB-562FBC7FCCA2}">
      <dgm:prSet phldrT="[Текст]" custT="1"/>
      <dgm:spPr/>
      <dgm:t>
        <a:bodyPr/>
        <a:lstStyle/>
        <a:p>
          <a:r>
            <a:rPr lang="ru-RU" sz="2000" b="1" dirty="0" smtClean="0"/>
            <a:t>проверка достоверности чего-то</a:t>
          </a:r>
          <a:r>
            <a:rPr lang="ru-RU" sz="2000" dirty="0" smtClean="0"/>
            <a:t>.</a:t>
          </a:r>
          <a:endParaRPr lang="ru-RU" sz="2000" dirty="0"/>
        </a:p>
      </dgm:t>
    </dgm:pt>
    <dgm:pt modelId="{64756270-CB7D-45B8-AF8C-3D367A57A547}" type="parTrans" cxnId="{1AB17F3F-C542-4FF9-A984-17314E032332}">
      <dgm:prSet/>
      <dgm:spPr/>
      <dgm:t>
        <a:bodyPr/>
        <a:lstStyle/>
        <a:p>
          <a:endParaRPr lang="ru-RU"/>
        </a:p>
      </dgm:t>
    </dgm:pt>
    <dgm:pt modelId="{2DE33830-AC8B-4775-894B-29E31DD3A026}" type="sibTrans" cxnId="{1AB17F3F-C542-4FF9-A984-17314E032332}">
      <dgm:prSet/>
      <dgm:spPr/>
      <dgm:t>
        <a:bodyPr/>
        <a:lstStyle/>
        <a:p>
          <a:endParaRPr lang="ru-RU"/>
        </a:p>
      </dgm:t>
    </dgm:pt>
    <dgm:pt modelId="{E59E6F10-52BC-4E21-8FEB-F6EBCADEF58E}" type="pres">
      <dgm:prSet presAssocID="{997ACC5B-E208-4427-8C24-428912FF206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CD3D71-6839-4C99-9B7A-724F4DFA505C}" type="pres">
      <dgm:prSet presAssocID="{5BB8CBF9-EB6D-4195-B6D5-91AC0166A919}" presName="parentLin" presStyleCnt="0"/>
      <dgm:spPr/>
    </dgm:pt>
    <dgm:pt modelId="{49DDCC9E-186B-4033-B272-88B8E065DEA0}" type="pres">
      <dgm:prSet presAssocID="{5BB8CBF9-EB6D-4195-B6D5-91AC0166A91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EF54B3B-5CB7-48DE-90ED-705A7A789692}" type="pres">
      <dgm:prSet presAssocID="{5BB8CBF9-EB6D-4195-B6D5-91AC0166A919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40F6C-CC8A-4173-B7B9-95B5C1857083}" type="pres">
      <dgm:prSet presAssocID="{5BB8CBF9-EB6D-4195-B6D5-91AC0166A919}" presName="negativeSpace" presStyleCnt="0"/>
      <dgm:spPr/>
    </dgm:pt>
    <dgm:pt modelId="{BC7CCE72-6907-45FD-90D3-A04E86A57806}" type="pres">
      <dgm:prSet presAssocID="{5BB8CBF9-EB6D-4195-B6D5-91AC0166A919}" presName="childText" presStyleLbl="conFgAcc1" presStyleIdx="0" presStyleCnt="3">
        <dgm:presLayoutVars>
          <dgm:bulletEnabled val="1"/>
        </dgm:presLayoutVars>
      </dgm:prSet>
      <dgm:spPr/>
    </dgm:pt>
    <dgm:pt modelId="{A6D78F3F-6902-4A4A-94A0-D1E996A1DB78}" type="pres">
      <dgm:prSet presAssocID="{745BAC14-425C-43CB-8BB5-E54EC38188EF}" presName="spaceBetweenRectangles" presStyleCnt="0"/>
      <dgm:spPr/>
    </dgm:pt>
    <dgm:pt modelId="{D99AE1FF-0075-4340-A9B1-D1E42580B66B}" type="pres">
      <dgm:prSet presAssocID="{9F7A4F94-A56C-4D7B-9C4D-C02B107F6FC7}" presName="parentLin" presStyleCnt="0"/>
      <dgm:spPr/>
    </dgm:pt>
    <dgm:pt modelId="{B275FDD0-5478-4993-9CBF-10D470E10F86}" type="pres">
      <dgm:prSet presAssocID="{9F7A4F94-A56C-4D7B-9C4D-C02B107F6FC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0F0820D-E077-4920-A04B-EDA9E82E4640}" type="pres">
      <dgm:prSet presAssocID="{9F7A4F94-A56C-4D7B-9C4D-C02B107F6FC7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369396-499C-48D0-8D0B-6D18C188C5B5}" type="pres">
      <dgm:prSet presAssocID="{9F7A4F94-A56C-4D7B-9C4D-C02B107F6FC7}" presName="negativeSpace" presStyleCnt="0"/>
      <dgm:spPr/>
    </dgm:pt>
    <dgm:pt modelId="{9DB39A60-3021-48ED-A17A-F20F0202E686}" type="pres">
      <dgm:prSet presAssocID="{9F7A4F94-A56C-4D7B-9C4D-C02B107F6FC7}" presName="childText" presStyleLbl="conFgAcc1" presStyleIdx="1" presStyleCnt="3">
        <dgm:presLayoutVars>
          <dgm:bulletEnabled val="1"/>
        </dgm:presLayoutVars>
      </dgm:prSet>
      <dgm:spPr/>
    </dgm:pt>
    <dgm:pt modelId="{A7249F2D-FCBB-4BE6-850D-17FF3B3C1BB4}" type="pres">
      <dgm:prSet presAssocID="{88D4ADB9-58C7-46A4-8E2D-54D912BB0484}" presName="spaceBetweenRectangles" presStyleCnt="0"/>
      <dgm:spPr/>
    </dgm:pt>
    <dgm:pt modelId="{9A45EA81-EE52-4F00-9023-3EE8C7EEF452}" type="pres">
      <dgm:prSet presAssocID="{F7033C27-D1A5-4403-8AAB-562FBC7FCCA2}" presName="parentLin" presStyleCnt="0"/>
      <dgm:spPr/>
    </dgm:pt>
    <dgm:pt modelId="{CC4614CF-207F-4B4E-9B50-9CE770ABC2A2}" type="pres">
      <dgm:prSet presAssocID="{F7033C27-D1A5-4403-8AAB-562FBC7FCCA2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CF9883F-9B9C-46D7-937B-A16996ECA14E}" type="pres">
      <dgm:prSet presAssocID="{F7033C27-D1A5-4403-8AAB-562FBC7FCCA2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7CA63D-7CE9-40EA-8598-90CBBE5A526C}" type="pres">
      <dgm:prSet presAssocID="{F7033C27-D1A5-4403-8AAB-562FBC7FCCA2}" presName="negativeSpace" presStyleCnt="0"/>
      <dgm:spPr/>
    </dgm:pt>
    <dgm:pt modelId="{A1304568-AF94-4319-83BE-11019844D603}" type="pres">
      <dgm:prSet presAssocID="{F7033C27-D1A5-4403-8AAB-562FBC7FCCA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16C351B-A74B-4B15-A280-B3CC8C8A0477}" srcId="{997ACC5B-E208-4427-8C24-428912FF2069}" destId="{9F7A4F94-A56C-4D7B-9C4D-C02B107F6FC7}" srcOrd="1" destOrd="0" parTransId="{D6679842-6EF3-49CD-809C-5E501D75E7EC}" sibTransId="{88D4ADB9-58C7-46A4-8E2D-54D912BB0484}"/>
    <dgm:cxn modelId="{1AB17F3F-C542-4FF9-A984-17314E032332}" srcId="{997ACC5B-E208-4427-8C24-428912FF2069}" destId="{F7033C27-D1A5-4403-8AAB-562FBC7FCCA2}" srcOrd="2" destOrd="0" parTransId="{64756270-CB7D-45B8-AF8C-3D367A57A547}" sibTransId="{2DE33830-AC8B-4775-894B-29E31DD3A026}"/>
    <dgm:cxn modelId="{8BFA6516-E910-45C5-B9CF-C21884C7070B}" type="presOf" srcId="{9F7A4F94-A56C-4D7B-9C4D-C02B107F6FC7}" destId="{E0F0820D-E077-4920-A04B-EDA9E82E4640}" srcOrd="1" destOrd="0" presId="urn:microsoft.com/office/officeart/2005/8/layout/list1"/>
    <dgm:cxn modelId="{37636485-4FD3-4C6B-B16A-5029C9EFBEAE}" type="presOf" srcId="{997ACC5B-E208-4427-8C24-428912FF2069}" destId="{E59E6F10-52BC-4E21-8FEB-F6EBCADEF58E}" srcOrd="0" destOrd="0" presId="urn:microsoft.com/office/officeart/2005/8/layout/list1"/>
    <dgm:cxn modelId="{DA0CB131-46D9-4657-939F-541412374FEF}" type="presOf" srcId="{5BB8CBF9-EB6D-4195-B6D5-91AC0166A919}" destId="{49DDCC9E-186B-4033-B272-88B8E065DEA0}" srcOrd="0" destOrd="0" presId="urn:microsoft.com/office/officeart/2005/8/layout/list1"/>
    <dgm:cxn modelId="{9DD985A3-366F-4B0C-AF7A-4AA87CE9E476}" type="presOf" srcId="{F7033C27-D1A5-4403-8AAB-562FBC7FCCA2}" destId="{6CF9883F-9B9C-46D7-937B-A16996ECA14E}" srcOrd="1" destOrd="0" presId="urn:microsoft.com/office/officeart/2005/8/layout/list1"/>
    <dgm:cxn modelId="{DB453873-3C66-4C6C-A6B1-45D66FCD0A9C}" type="presOf" srcId="{5BB8CBF9-EB6D-4195-B6D5-91AC0166A919}" destId="{9EF54B3B-5CB7-48DE-90ED-705A7A789692}" srcOrd="1" destOrd="0" presId="urn:microsoft.com/office/officeart/2005/8/layout/list1"/>
    <dgm:cxn modelId="{F8F87E1F-951F-456C-BDC4-3EF1EA8B076C}" type="presOf" srcId="{9F7A4F94-A56C-4D7B-9C4D-C02B107F6FC7}" destId="{B275FDD0-5478-4993-9CBF-10D470E10F86}" srcOrd="0" destOrd="0" presId="urn:microsoft.com/office/officeart/2005/8/layout/list1"/>
    <dgm:cxn modelId="{6A63A989-7882-493A-8E77-1B8E50AE4400}" srcId="{997ACC5B-E208-4427-8C24-428912FF2069}" destId="{5BB8CBF9-EB6D-4195-B6D5-91AC0166A919}" srcOrd="0" destOrd="0" parTransId="{4D980A10-9DB5-401A-935D-09526EB4E024}" sibTransId="{745BAC14-425C-43CB-8BB5-E54EC38188EF}"/>
    <dgm:cxn modelId="{2162ACA7-5167-4CDC-B6C3-0B120DACEB2A}" type="presOf" srcId="{F7033C27-D1A5-4403-8AAB-562FBC7FCCA2}" destId="{CC4614CF-207F-4B4E-9B50-9CE770ABC2A2}" srcOrd="0" destOrd="0" presId="urn:microsoft.com/office/officeart/2005/8/layout/list1"/>
    <dgm:cxn modelId="{0D1026BE-5B35-4958-A4A5-CA232867F373}" type="presParOf" srcId="{E59E6F10-52BC-4E21-8FEB-F6EBCADEF58E}" destId="{BACD3D71-6839-4C99-9B7A-724F4DFA505C}" srcOrd="0" destOrd="0" presId="urn:microsoft.com/office/officeart/2005/8/layout/list1"/>
    <dgm:cxn modelId="{8188C7CE-E561-45AD-A7A6-9C2FEB96EF66}" type="presParOf" srcId="{BACD3D71-6839-4C99-9B7A-724F4DFA505C}" destId="{49DDCC9E-186B-4033-B272-88B8E065DEA0}" srcOrd="0" destOrd="0" presId="urn:microsoft.com/office/officeart/2005/8/layout/list1"/>
    <dgm:cxn modelId="{9029045B-11B3-432A-9922-ECF47F582CA3}" type="presParOf" srcId="{BACD3D71-6839-4C99-9B7A-724F4DFA505C}" destId="{9EF54B3B-5CB7-48DE-90ED-705A7A789692}" srcOrd="1" destOrd="0" presId="urn:microsoft.com/office/officeart/2005/8/layout/list1"/>
    <dgm:cxn modelId="{4EF7A1F3-54AE-49ED-A913-FABFF1EDD3A9}" type="presParOf" srcId="{E59E6F10-52BC-4E21-8FEB-F6EBCADEF58E}" destId="{5EB40F6C-CC8A-4173-B7B9-95B5C1857083}" srcOrd="1" destOrd="0" presId="urn:microsoft.com/office/officeart/2005/8/layout/list1"/>
    <dgm:cxn modelId="{C18936B3-34BE-4469-A973-232FFF101C8B}" type="presParOf" srcId="{E59E6F10-52BC-4E21-8FEB-F6EBCADEF58E}" destId="{BC7CCE72-6907-45FD-90D3-A04E86A57806}" srcOrd="2" destOrd="0" presId="urn:microsoft.com/office/officeart/2005/8/layout/list1"/>
    <dgm:cxn modelId="{390B20AC-87C9-484D-97C9-A0A9B6F898DB}" type="presParOf" srcId="{E59E6F10-52BC-4E21-8FEB-F6EBCADEF58E}" destId="{A6D78F3F-6902-4A4A-94A0-D1E996A1DB78}" srcOrd="3" destOrd="0" presId="urn:microsoft.com/office/officeart/2005/8/layout/list1"/>
    <dgm:cxn modelId="{23FC24B9-0DA4-47F0-8690-D7864FE3B46F}" type="presParOf" srcId="{E59E6F10-52BC-4E21-8FEB-F6EBCADEF58E}" destId="{D99AE1FF-0075-4340-A9B1-D1E42580B66B}" srcOrd="4" destOrd="0" presId="urn:microsoft.com/office/officeart/2005/8/layout/list1"/>
    <dgm:cxn modelId="{71922FA4-E03F-4B5A-8497-F7ADF1D872EA}" type="presParOf" srcId="{D99AE1FF-0075-4340-A9B1-D1E42580B66B}" destId="{B275FDD0-5478-4993-9CBF-10D470E10F86}" srcOrd="0" destOrd="0" presId="urn:microsoft.com/office/officeart/2005/8/layout/list1"/>
    <dgm:cxn modelId="{B934075E-3861-427A-8833-DD2A435178F9}" type="presParOf" srcId="{D99AE1FF-0075-4340-A9B1-D1E42580B66B}" destId="{E0F0820D-E077-4920-A04B-EDA9E82E4640}" srcOrd="1" destOrd="0" presId="urn:microsoft.com/office/officeart/2005/8/layout/list1"/>
    <dgm:cxn modelId="{1040FD1E-0198-45B7-83EE-A858ABA347FB}" type="presParOf" srcId="{E59E6F10-52BC-4E21-8FEB-F6EBCADEF58E}" destId="{88369396-499C-48D0-8D0B-6D18C188C5B5}" srcOrd="5" destOrd="0" presId="urn:microsoft.com/office/officeart/2005/8/layout/list1"/>
    <dgm:cxn modelId="{82F8C7B0-E5C2-49D8-A427-88E2B9B31D10}" type="presParOf" srcId="{E59E6F10-52BC-4E21-8FEB-F6EBCADEF58E}" destId="{9DB39A60-3021-48ED-A17A-F20F0202E686}" srcOrd="6" destOrd="0" presId="urn:microsoft.com/office/officeart/2005/8/layout/list1"/>
    <dgm:cxn modelId="{C1F9174A-C4D4-4A63-887A-361C0947529D}" type="presParOf" srcId="{E59E6F10-52BC-4E21-8FEB-F6EBCADEF58E}" destId="{A7249F2D-FCBB-4BE6-850D-17FF3B3C1BB4}" srcOrd="7" destOrd="0" presId="urn:microsoft.com/office/officeart/2005/8/layout/list1"/>
    <dgm:cxn modelId="{62DF0393-F3A3-4BFD-975B-FC0DEB0686F0}" type="presParOf" srcId="{E59E6F10-52BC-4E21-8FEB-F6EBCADEF58E}" destId="{9A45EA81-EE52-4F00-9023-3EE8C7EEF452}" srcOrd="8" destOrd="0" presId="urn:microsoft.com/office/officeart/2005/8/layout/list1"/>
    <dgm:cxn modelId="{F6EC9970-5DE8-42B7-B5B4-133CC6AD7D7A}" type="presParOf" srcId="{9A45EA81-EE52-4F00-9023-3EE8C7EEF452}" destId="{CC4614CF-207F-4B4E-9B50-9CE770ABC2A2}" srcOrd="0" destOrd="0" presId="urn:microsoft.com/office/officeart/2005/8/layout/list1"/>
    <dgm:cxn modelId="{41DB3F40-8BCE-40DE-9A92-70EFF5D4773B}" type="presParOf" srcId="{9A45EA81-EE52-4F00-9023-3EE8C7EEF452}" destId="{6CF9883F-9B9C-46D7-937B-A16996ECA14E}" srcOrd="1" destOrd="0" presId="urn:microsoft.com/office/officeart/2005/8/layout/list1"/>
    <dgm:cxn modelId="{43F55DFA-999F-4F24-84F7-9E8ABE013C73}" type="presParOf" srcId="{E59E6F10-52BC-4E21-8FEB-F6EBCADEF58E}" destId="{657CA63D-7CE9-40EA-8598-90CBBE5A526C}" srcOrd="9" destOrd="0" presId="urn:microsoft.com/office/officeart/2005/8/layout/list1"/>
    <dgm:cxn modelId="{F7845FA0-9EBF-4C33-97E9-3D53A3306FD1}" type="presParOf" srcId="{E59E6F10-52BC-4E21-8FEB-F6EBCADEF58E}" destId="{A1304568-AF94-4319-83BE-11019844D60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CDBAB4-F16B-4985-B58A-961F4462D9CB}" type="doc">
      <dgm:prSet loTypeId="urn:microsoft.com/office/officeart/2005/8/layout/chevron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598E0EAB-FE00-4E55-B118-D54FF9300E92}">
      <dgm:prSet phldrT="[Текст]" phldr="1"/>
      <dgm:spPr/>
      <dgm:t>
        <a:bodyPr/>
        <a:lstStyle/>
        <a:p>
          <a:endParaRPr lang="ru-RU" dirty="0"/>
        </a:p>
      </dgm:t>
    </dgm:pt>
    <dgm:pt modelId="{BC7356B6-935B-44F7-9016-B0BCC72F7A31}" type="parTrans" cxnId="{26A15CC0-34EE-463F-81DA-179EAEED3B22}">
      <dgm:prSet/>
      <dgm:spPr/>
      <dgm:t>
        <a:bodyPr/>
        <a:lstStyle/>
        <a:p>
          <a:endParaRPr lang="ru-RU"/>
        </a:p>
      </dgm:t>
    </dgm:pt>
    <dgm:pt modelId="{F80EEDE9-2B8E-48BC-8F88-DB4FC2CA07C3}" type="sibTrans" cxnId="{26A15CC0-34EE-463F-81DA-179EAEED3B22}">
      <dgm:prSet/>
      <dgm:spPr/>
      <dgm:t>
        <a:bodyPr/>
        <a:lstStyle/>
        <a:p>
          <a:endParaRPr lang="ru-RU"/>
        </a:p>
      </dgm:t>
    </dgm:pt>
    <dgm:pt modelId="{4F19FB61-E86F-41C1-BF27-2962996DC2E2}">
      <dgm:prSet phldrT="[Текст]" custT="1"/>
      <dgm:spPr/>
      <dgm:t>
        <a:bodyPr/>
        <a:lstStyle/>
        <a:p>
          <a:r>
            <a:rPr lang="ru-RU" sz="1400" b="1" dirty="0" smtClean="0"/>
            <a:t>Критика для сведения личных счетов. </a:t>
          </a:r>
          <a:endParaRPr lang="ru-RU" sz="1400" b="1" dirty="0"/>
        </a:p>
      </dgm:t>
    </dgm:pt>
    <dgm:pt modelId="{CBBE523C-9DBC-4D23-B32B-28782D1B4937}" type="parTrans" cxnId="{F1AAD031-7658-4EB7-9493-63DA5F7A37B7}">
      <dgm:prSet/>
      <dgm:spPr/>
      <dgm:t>
        <a:bodyPr/>
        <a:lstStyle/>
        <a:p>
          <a:endParaRPr lang="ru-RU"/>
        </a:p>
      </dgm:t>
    </dgm:pt>
    <dgm:pt modelId="{83A4F098-96A2-47A6-90D6-FEE9467BA3A3}" type="sibTrans" cxnId="{F1AAD031-7658-4EB7-9493-63DA5F7A37B7}">
      <dgm:prSet/>
      <dgm:spPr/>
      <dgm:t>
        <a:bodyPr/>
        <a:lstStyle/>
        <a:p>
          <a:endParaRPr lang="ru-RU"/>
        </a:p>
      </dgm:t>
    </dgm:pt>
    <dgm:pt modelId="{3A4F76BE-717B-4CC8-A048-524EC8672F3E}">
      <dgm:prSet phldrT="[Текст]" phldr="1"/>
      <dgm:spPr/>
      <dgm:t>
        <a:bodyPr/>
        <a:lstStyle/>
        <a:p>
          <a:endParaRPr lang="ru-RU"/>
        </a:p>
      </dgm:t>
    </dgm:pt>
    <dgm:pt modelId="{B3FE4EA5-7160-4191-A96A-BA4AF4E7C843}" type="parTrans" cxnId="{F253FE50-68BA-46D2-B5DF-79170BE7BC1A}">
      <dgm:prSet/>
      <dgm:spPr/>
      <dgm:t>
        <a:bodyPr/>
        <a:lstStyle/>
        <a:p>
          <a:endParaRPr lang="ru-RU"/>
        </a:p>
      </dgm:t>
    </dgm:pt>
    <dgm:pt modelId="{FEE956AE-0772-46D5-89CC-4490DC7AF479}" type="sibTrans" cxnId="{F253FE50-68BA-46D2-B5DF-79170BE7BC1A}">
      <dgm:prSet/>
      <dgm:spPr/>
      <dgm:t>
        <a:bodyPr/>
        <a:lstStyle/>
        <a:p>
          <a:endParaRPr lang="ru-RU"/>
        </a:p>
      </dgm:t>
    </dgm:pt>
    <dgm:pt modelId="{2624750B-9A23-4E77-93B1-4A6C98E105B7}">
      <dgm:prSet phldrT="[Текст]"/>
      <dgm:spPr/>
      <dgm:t>
        <a:bodyPr/>
        <a:lstStyle/>
        <a:p>
          <a:r>
            <a:rPr lang="ru-RU" b="1" dirty="0" smtClean="0"/>
            <a:t>Критика как средство сохранения или улучшения свое­го положения. </a:t>
          </a:r>
          <a:endParaRPr lang="ru-RU" b="1" dirty="0"/>
        </a:p>
      </dgm:t>
    </dgm:pt>
    <dgm:pt modelId="{3CA30251-DDF2-46DA-BD4C-C70760A75C47}" type="parTrans" cxnId="{73FB05E6-930D-41BC-A32A-52C40EBC4FC5}">
      <dgm:prSet/>
      <dgm:spPr/>
      <dgm:t>
        <a:bodyPr/>
        <a:lstStyle/>
        <a:p>
          <a:endParaRPr lang="ru-RU"/>
        </a:p>
      </dgm:t>
    </dgm:pt>
    <dgm:pt modelId="{C8130F90-ED75-4D95-9503-53E75F3D0711}" type="sibTrans" cxnId="{73FB05E6-930D-41BC-A32A-52C40EBC4FC5}">
      <dgm:prSet/>
      <dgm:spPr/>
      <dgm:t>
        <a:bodyPr/>
        <a:lstStyle/>
        <a:p>
          <a:endParaRPr lang="ru-RU"/>
        </a:p>
      </dgm:t>
    </dgm:pt>
    <dgm:pt modelId="{1F38B1C9-08F2-4C70-B8A7-876A014FC55F}">
      <dgm:prSet phldrT="[Текст]" phldr="1"/>
      <dgm:spPr/>
      <dgm:t>
        <a:bodyPr/>
        <a:lstStyle/>
        <a:p>
          <a:endParaRPr lang="ru-RU"/>
        </a:p>
      </dgm:t>
    </dgm:pt>
    <dgm:pt modelId="{0F7DCBF1-651D-46B2-B709-11385370D315}" type="parTrans" cxnId="{3BBF6500-F38B-4C2A-AA56-D95C9C112E8A}">
      <dgm:prSet/>
      <dgm:spPr/>
      <dgm:t>
        <a:bodyPr/>
        <a:lstStyle/>
        <a:p>
          <a:endParaRPr lang="ru-RU"/>
        </a:p>
      </dgm:t>
    </dgm:pt>
    <dgm:pt modelId="{9D21713C-B24A-44B8-A662-35EA3436ECF8}" type="sibTrans" cxnId="{3BBF6500-F38B-4C2A-AA56-D95C9C112E8A}">
      <dgm:prSet/>
      <dgm:spPr/>
      <dgm:t>
        <a:bodyPr/>
        <a:lstStyle/>
        <a:p>
          <a:endParaRPr lang="ru-RU"/>
        </a:p>
      </dgm:t>
    </dgm:pt>
    <dgm:pt modelId="{A3EED312-70E4-4A14-ABAC-29BA33BEE285}">
      <dgm:prSet/>
      <dgm:spPr/>
      <dgm:t>
        <a:bodyPr/>
        <a:lstStyle/>
        <a:p>
          <a:endParaRPr lang="ru-RU"/>
        </a:p>
      </dgm:t>
    </dgm:pt>
    <dgm:pt modelId="{033188BD-C704-467E-B75A-FF0B495971BA}" type="parTrans" cxnId="{CBB432EA-9BB0-4A21-98F4-9FD5B9305902}">
      <dgm:prSet/>
      <dgm:spPr/>
      <dgm:t>
        <a:bodyPr/>
        <a:lstStyle/>
        <a:p>
          <a:endParaRPr lang="ru-RU"/>
        </a:p>
      </dgm:t>
    </dgm:pt>
    <dgm:pt modelId="{4FD3573B-9F97-4493-8F2D-050E61871949}" type="sibTrans" cxnId="{CBB432EA-9BB0-4A21-98F4-9FD5B9305902}">
      <dgm:prSet/>
      <dgm:spPr/>
      <dgm:t>
        <a:bodyPr/>
        <a:lstStyle/>
        <a:p>
          <a:endParaRPr lang="ru-RU"/>
        </a:p>
      </dgm:t>
    </dgm:pt>
    <dgm:pt modelId="{BF8CC24E-7964-4909-A7A5-80AD24482E72}">
      <dgm:prSet/>
      <dgm:spPr/>
      <dgm:t>
        <a:bodyPr/>
        <a:lstStyle/>
        <a:p>
          <a:endParaRPr lang="ru-RU"/>
        </a:p>
      </dgm:t>
    </dgm:pt>
    <dgm:pt modelId="{0BA697F6-65AC-4021-A921-AEF57FAB505D}" type="parTrans" cxnId="{6C3CF971-C193-4DB3-8DCB-C6DD0D0A8DD5}">
      <dgm:prSet/>
      <dgm:spPr/>
      <dgm:t>
        <a:bodyPr/>
        <a:lstStyle/>
        <a:p>
          <a:endParaRPr lang="ru-RU"/>
        </a:p>
      </dgm:t>
    </dgm:pt>
    <dgm:pt modelId="{29A97528-16F9-4F20-B60B-159BFA895354}" type="sibTrans" cxnId="{6C3CF971-C193-4DB3-8DCB-C6DD0D0A8DD5}">
      <dgm:prSet/>
      <dgm:spPr/>
      <dgm:t>
        <a:bodyPr/>
        <a:lstStyle/>
        <a:p>
          <a:endParaRPr lang="ru-RU"/>
        </a:p>
      </dgm:t>
    </dgm:pt>
    <dgm:pt modelId="{5A01E0D6-0AD1-464C-97F1-0C30B2730B81}">
      <dgm:prSet/>
      <dgm:spPr/>
      <dgm:t>
        <a:bodyPr/>
        <a:lstStyle/>
        <a:p>
          <a:endParaRPr lang="ru-RU"/>
        </a:p>
      </dgm:t>
    </dgm:pt>
    <dgm:pt modelId="{1A617466-D65E-4B47-B915-7CB240F04B7C}" type="parTrans" cxnId="{A2C7D117-52AA-4199-B652-281B3E15217B}">
      <dgm:prSet/>
      <dgm:spPr/>
      <dgm:t>
        <a:bodyPr/>
        <a:lstStyle/>
        <a:p>
          <a:endParaRPr lang="ru-RU"/>
        </a:p>
      </dgm:t>
    </dgm:pt>
    <dgm:pt modelId="{FE6C15DD-0620-4E37-91DD-9CA6F3039459}" type="sibTrans" cxnId="{A2C7D117-52AA-4199-B652-281B3E15217B}">
      <dgm:prSet/>
      <dgm:spPr/>
      <dgm:t>
        <a:bodyPr/>
        <a:lstStyle/>
        <a:p>
          <a:endParaRPr lang="ru-RU"/>
        </a:p>
      </dgm:t>
    </dgm:pt>
    <dgm:pt modelId="{15D01449-63C8-430B-BEF2-01C4338BB97D}">
      <dgm:prSet/>
      <dgm:spPr/>
      <dgm:t>
        <a:bodyPr/>
        <a:lstStyle/>
        <a:p>
          <a:endParaRPr lang="ru-RU"/>
        </a:p>
      </dgm:t>
    </dgm:pt>
    <dgm:pt modelId="{06E6C6D4-C9E1-4BCF-A707-A15E22C18FBF}" type="parTrans" cxnId="{63DE99D4-2491-415F-87E7-44B7A40DE184}">
      <dgm:prSet/>
      <dgm:spPr/>
      <dgm:t>
        <a:bodyPr/>
        <a:lstStyle/>
        <a:p>
          <a:endParaRPr lang="ru-RU"/>
        </a:p>
      </dgm:t>
    </dgm:pt>
    <dgm:pt modelId="{BB60D11C-62DF-4BEA-9E6B-02E66B10EEB7}" type="sibTrans" cxnId="{63DE99D4-2491-415F-87E7-44B7A40DE184}">
      <dgm:prSet/>
      <dgm:spPr/>
      <dgm:t>
        <a:bodyPr/>
        <a:lstStyle/>
        <a:p>
          <a:endParaRPr lang="ru-RU"/>
        </a:p>
      </dgm:t>
    </dgm:pt>
    <dgm:pt modelId="{88BB952C-BE8F-4902-868C-3481E9120EB9}">
      <dgm:prSet/>
      <dgm:spPr/>
      <dgm:t>
        <a:bodyPr/>
        <a:lstStyle/>
        <a:p>
          <a:endParaRPr lang="ru-RU"/>
        </a:p>
      </dgm:t>
    </dgm:pt>
    <dgm:pt modelId="{630532CD-5F6F-4DA8-BDB3-AEE2C9F9BCDA}" type="parTrans" cxnId="{07EAD23B-E5A1-4865-8DA1-F799D3BAF104}">
      <dgm:prSet/>
      <dgm:spPr/>
      <dgm:t>
        <a:bodyPr/>
        <a:lstStyle/>
        <a:p>
          <a:endParaRPr lang="ru-RU"/>
        </a:p>
      </dgm:t>
    </dgm:pt>
    <dgm:pt modelId="{67CCCE1B-71B6-4C58-B0BC-621BBC39530D}" type="sibTrans" cxnId="{07EAD23B-E5A1-4865-8DA1-F799D3BAF104}">
      <dgm:prSet/>
      <dgm:spPr/>
      <dgm:t>
        <a:bodyPr/>
        <a:lstStyle/>
        <a:p>
          <a:endParaRPr lang="ru-RU"/>
        </a:p>
      </dgm:t>
    </dgm:pt>
    <dgm:pt modelId="{C51C7D73-5518-4262-812D-3D26173689D1}">
      <dgm:prSet phldrT="[Текст]"/>
      <dgm:spPr/>
      <dgm:t>
        <a:bodyPr/>
        <a:lstStyle/>
        <a:p>
          <a:r>
            <a:rPr lang="ru-RU" b="1" dirty="0" smtClean="0"/>
            <a:t>Критика как стиль работы. </a:t>
          </a:r>
          <a:endParaRPr lang="ru-RU" b="1" dirty="0"/>
        </a:p>
      </dgm:t>
    </dgm:pt>
    <dgm:pt modelId="{36967347-E80F-4940-BC2A-89E5A1770BCE}" type="sibTrans" cxnId="{AEF656DD-C967-4708-8BE7-25A321F917EB}">
      <dgm:prSet/>
      <dgm:spPr/>
      <dgm:t>
        <a:bodyPr/>
        <a:lstStyle/>
        <a:p>
          <a:endParaRPr lang="ru-RU"/>
        </a:p>
      </dgm:t>
    </dgm:pt>
    <dgm:pt modelId="{CFE1285F-05A2-4CD1-9661-4FFBA6006129}" type="parTrans" cxnId="{AEF656DD-C967-4708-8BE7-25A321F917EB}">
      <dgm:prSet/>
      <dgm:spPr/>
      <dgm:t>
        <a:bodyPr/>
        <a:lstStyle/>
        <a:p>
          <a:endParaRPr lang="ru-RU"/>
        </a:p>
      </dgm:t>
    </dgm:pt>
    <dgm:pt modelId="{09DF34E8-5457-4ACE-9C88-299D97083D01}">
      <dgm:prSet/>
      <dgm:spPr/>
      <dgm:t>
        <a:bodyPr/>
        <a:lstStyle/>
        <a:p>
          <a:r>
            <a:rPr lang="ru-RU" b="1" dirty="0" smtClean="0"/>
            <a:t>Формальная «протокольная», </a:t>
          </a:r>
          <a:r>
            <a:rPr lang="ru-RU" dirty="0" smtClean="0"/>
            <a:t>ни к чему не обязываю­щая критика, используемая в основном на собраниях и сове­щаниях.</a:t>
          </a:r>
          <a:endParaRPr lang="ru-RU" dirty="0"/>
        </a:p>
      </dgm:t>
    </dgm:pt>
    <dgm:pt modelId="{D94D0D3F-2E44-4644-8AE0-B60CE9E7992E}" type="parTrans" cxnId="{FF783C85-25F2-4E26-B9E1-C7B1DE25E8F3}">
      <dgm:prSet/>
      <dgm:spPr/>
      <dgm:t>
        <a:bodyPr/>
        <a:lstStyle/>
        <a:p>
          <a:endParaRPr lang="ru-RU"/>
        </a:p>
      </dgm:t>
    </dgm:pt>
    <dgm:pt modelId="{3AC0EAAC-43BF-4EFC-8197-4BEA0E8273FA}" type="sibTrans" cxnId="{FF783C85-25F2-4E26-B9E1-C7B1DE25E8F3}">
      <dgm:prSet/>
      <dgm:spPr/>
      <dgm:t>
        <a:bodyPr/>
        <a:lstStyle/>
        <a:p>
          <a:endParaRPr lang="ru-RU"/>
        </a:p>
      </dgm:t>
    </dgm:pt>
    <dgm:pt modelId="{A86CAE76-73C8-493C-8CA5-47D9B79F6145}">
      <dgm:prSet/>
      <dgm:spPr/>
      <dgm:t>
        <a:bodyPr/>
        <a:lstStyle/>
        <a:p>
          <a:r>
            <a:rPr lang="ru-RU" b="1" dirty="0" smtClean="0"/>
            <a:t>Показная критика. </a:t>
          </a:r>
          <a:r>
            <a:rPr lang="ru-RU" dirty="0" smtClean="0"/>
            <a:t>Создает в воспитательных целях ил­люзию принципиальности и нетерпимости к недостаткам.</a:t>
          </a:r>
          <a:endParaRPr lang="ru-RU" dirty="0"/>
        </a:p>
      </dgm:t>
    </dgm:pt>
    <dgm:pt modelId="{0C268637-0810-4AD2-B286-9046232E3433}" type="parTrans" cxnId="{C1DEC603-8452-46D2-A18E-F9DE2D2DAC80}">
      <dgm:prSet/>
      <dgm:spPr/>
      <dgm:t>
        <a:bodyPr/>
        <a:lstStyle/>
        <a:p>
          <a:endParaRPr lang="ru-RU"/>
        </a:p>
      </dgm:t>
    </dgm:pt>
    <dgm:pt modelId="{2AC59957-5FFE-42F6-B88B-A96004C19D93}" type="sibTrans" cxnId="{C1DEC603-8452-46D2-A18E-F9DE2D2DAC80}">
      <dgm:prSet/>
      <dgm:spPr/>
      <dgm:t>
        <a:bodyPr/>
        <a:lstStyle/>
        <a:p>
          <a:endParaRPr lang="ru-RU"/>
        </a:p>
      </dgm:t>
    </dgm:pt>
    <dgm:pt modelId="{E03EF8B5-1BA8-4BA8-95B4-57552D9A78FA}">
      <dgm:prSet/>
      <dgm:spPr/>
      <dgm:t>
        <a:bodyPr/>
        <a:lstStyle/>
        <a:p>
          <a:r>
            <a:rPr lang="ru-RU" b="1" dirty="0" smtClean="0"/>
            <a:t>Организованная, дозволенная критика, </a:t>
          </a:r>
          <a:r>
            <a:rPr lang="ru-RU" dirty="0" smtClean="0"/>
            <a:t>как правило, инспирируется высшим руководством в свой адрес с целью укрепления своих позиций и создания образа демократа.</a:t>
          </a:r>
          <a:endParaRPr lang="ru-RU" dirty="0"/>
        </a:p>
      </dgm:t>
    </dgm:pt>
    <dgm:pt modelId="{A8187621-2944-48BF-BDAC-B9529CED58E5}" type="parTrans" cxnId="{42ADD98F-E67A-43E8-888E-B004324B5555}">
      <dgm:prSet/>
      <dgm:spPr/>
      <dgm:t>
        <a:bodyPr/>
        <a:lstStyle/>
        <a:p>
          <a:endParaRPr lang="ru-RU"/>
        </a:p>
      </dgm:t>
    </dgm:pt>
    <dgm:pt modelId="{CB4E791F-866B-49B7-B32D-5B0A97FDB0A3}" type="sibTrans" cxnId="{42ADD98F-E67A-43E8-888E-B004324B5555}">
      <dgm:prSet/>
      <dgm:spPr/>
      <dgm:t>
        <a:bodyPr/>
        <a:lstStyle/>
        <a:p>
          <a:endParaRPr lang="ru-RU"/>
        </a:p>
      </dgm:t>
    </dgm:pt>
    <dgm:pt modelId="{DFF82633-9E23-43E0-B694-54C62DF9F614}">
      <dgm:prSet/>
      <dgm:spPr/>
      <dgm:t>
        <a:bodyPr/>
        <a:lstStyle/>
        <a:p>
          <a:r>
            <a:rPr lang="ru-RU" b="1" dirty="0" smtClean="0"/>
            <a:t>Критика-упреждение </a:t>
          </a:r>
          <a:r>
            <a:rPr lang="ru-RU" dirty="0" smtClean="0"/>
            <a:t>применяется в основном в спорах с целью «выбить из рук соперника оружие».</a:t>
          </a:r>
          <a:endParaRPr lang="ru-RU" dirty="0"/>
        </a:p>
      </dgm:t>
    </dgm:pt>
    <dgm:pt modelId="{6D0220B6-996A-4137-92EC-0CFCD8ACFDAB}" type="parTrans" cxnId="{14DE0F21-F3C8-4186-A55C-72BECDFC9FAB}">
      <dgm:prSet/>
      <dgm:spPr/>
      <dgm:t>
        <a:bodyPr/>
        <a:lstStyle/>
        <a:p>
          <a:endParaRPr lang="ru-RU"/>
        </a:p>
      </dgm:t>
    </dgm:pt>
    <dgm:pt modelId="{FB4F765A-5051-48AD-AAC0-0C343DB1CB98}" type="sibTrans" cxnId="{14DE0F21-F3C8-4186-A55C-72BECDFC9FAB}">
      <dgm:prSet/>
      <dgm:spPr/>
      <dgm:t>
        <a:bodyPr/>
        <a:lstStyle/>
        <a:p>
          <a:endParaRPr lang="ru-RU"/>
        </a:p>
      </dgm:t>
    </dgm:pt>
    <dgm:pt modelId="{50413854-9D93-4B40-BADF-08C70B8C57FC}">
      <dgm:prSet/>
      <dgm:spPr/>
      <dgm:t>
        <a:bodyPr/>
        <a:lstStyle/>
        <a:p>
          <a:endParaRPr lang="ru-RU"/>
        </a:p>
      </dgm:t>
    </dgm:pt>
    <dgm:pt modelId="{A2C53D0B-4A1F-4066-BF6F-754E14A7A996}" type="parTrans" cxnId="{6B137595-1441-4168-9C91-B862AE7A5CDB}">
      <dgm:prSet/>
      <dgm:spPr/>
      <dgm:t>
        <a:bodyPr/>
        <a:lstStyle/>
        <a:p>
          <a:endParaRPr lang="ru-RU"/>
        </a:p>
      </dgm:t>
    </dgm:pt>
    <dgm:pt modelId="{7F6EEF7F-DF34-4E45-97FA-1082DAEDA7EE}" type="sibTrans" cxnId="{6B137595-1441-4168-9C91-B862AE7A5CDB}">
      <dgm:prSet/>
      <dgm:spPr/>
      <dgm:t>
        <a:bodyPr/>
        <a:lstStyle/>
        <a:p>
          <a:endParaRPr lang="ru-RU"/>
        </a:p>
      </dgm:t>
    </dgm:pt>
    <dgm:pt modelId="{33BB311F-3C08-46FE-A862-C63F2C9F1B31}">
      <dgm:prSet/>
      <dgm:spPr/>
      <dgm:t>
        <a:bodyPr/>
        <a:lstStyle/>
        <a:p>
          <a:r>
            <a:rPr lang="ru-RU" b="1" dirty="0" smtClean="0"/>
            <a:t>Критика с целью перестраховки. </a:t>
          </a:r>
          <a:r>
            <a:rPr lang="ru-RU" dirty="0" smtClean="0"/>
            <a:t>Используется как сред­ство завуалировать свою собственную нерешительность, бо­язнь взять ответственность на себя.</a:t>
          </a:r>
          <a:endParaRPr lang="ru-RU" dirty="0"/>
        </a:p>
      </dgm:t>
    </dgm:pt>
    <dgm:pt modelId="{0E8D06EA-B47C-44CD-AF2F-C77088C556B9}" type="parTrans" cxnId="{62A648DD-F787-4EC4-A272-1B63ABBBD392}">
      <dgm:prSet/>
      <dgm:spPr/>
      <dgm:t>
        <a:bodyPr/>
        <a:lstStyle/>
        <a:p>
          <a:endParaRPr lang="ru-RU"/>
        </a:p>
      </dgm:t>
    </dgm:pt>
    <dgm:pt modelId="{F88445EA-91CA-4A0B-BB11-C42F97471885}" type="sibTrans" cxnId="{62A648DD-F787-4EC4-A272-1B63ABBBD392}">
      <dgm:prSet/>
      <dgm:spPr/>
      <dgm:t>
        <a:bodyPr/>
        <a:lstStyle/>
        <a:p>
          <a:endParaRPr lang="ru-RU"/>
        </a:p>
      </dgm:t>
    </dgm:pt>
    <dgm:pt modelId="{0623C9FA-E485-433F-82A2-365E48B9E83B}">
      <dgm:prSet/>
      <dgm:spPr/>
      <dgm:t>
        <a:bodyPr/>
        <a:lstStyle/>
        <a:p>
          <a:r>
            <a:rPr lang="ru-RU" b="1" dirty="0" smtClean="0"/>
            <a:t>Критика с целью получения эмоционального заряда. </a:t>
          </a:r>
          <a:endParaRPr lang="ru-RU" b="1" dirty="0"/>
        </a:p>
      </dgm:t>
    </dgm:pt>
    <dgm:pt modelId="{88D77050-9D72-4EFD-9155-5C454BDD38B1}" type="parTrans" cxnId="{9BB72F2B-0833-47C2-9038-C98FE6EADBC1}">
      <dgm:prSet/>
      <dgm:spPr/>
      <dgm:t>
        <a:bodyPr/>
        <a:lstStyle/>
        <a:p>
          <a:endParaRPr lang="ru-RU"/>
        </a:p>
      </dgm:t>
    </dgm:pt>
    <dgm:pt modelId="{7B271FD0-9166-42F0-8702-3F8231F16AD4}" type="sibTrans" cxnId="{9BB72F2B-0833-47C2-9038-C98FE6EADBC1}">
      <dgm:prSet/>
      <dgm:spPr/>
      <dgm:t>
        <a:bodyPr/>
        <a:lstStyle/>
        <a:p>
          <a:endParaRPr lang="ru-RU"/>
        </a:p>
      </dgm:t>
    </dgm:pt>
    <dgm:pt modelId="{91A39BC5-DD87-460C-90A9-8B9FF24B2C6C}" type="pres">
      <dgm:prSet presAssocID="{4ECDBAB4-F16B-4985-B58A-961F4462D9C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D247C2-6FEA-4A3B-9CD8-96D8EDB71655}" type="pres">
      <dgm:prSet presAssocID="{598E0EAB-FE00-4E55-B118-D54FF9300E92}" presName="composite" presStyleCnt="0"/>
      <dgm:spPr/>
    </dgm:pt>
    <dgm:pt modelId="{268108D0-351D-46E3-BAFA-6F00C676EC2E}" type="pres">
      <dgm:prSet presAssocID="{598E0EAB-FE00-4E55-B118-D54FF9300E92}" presName="parentText" presStyleLbl="alignNode1" presStyleIdx="0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F8F699-41E3-4691-8E1E-9331ADA4AA13}" type="pres">
      <dgm:prSet presAssocID="{598E0EAB-FE00-4E55-B118-D54FF9300E92}" presName="descendantText" presStyleLbl="alignAcc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E8C4E-ADFB-498C-9E6A-ACDCF01E39F5}" type="pres">
      <dgm:prSet presAssocID="{F80EEDE9-2B8E-48BC-8F88-DB4FC2CA07C3}" presName="sp" presStyleCnt="0"/>
      <dgm:spPr/>
    </dgm:pt>
    <dgm:pt modelId="{08A0766B-41B4-4287-B1B6-71CB0767AB5B}" type="pres">
      <dgm:prSet presAssocID="{50413854-9D93-4B40-BADF-08C70B8C57FC}" presName="composite" presStyleCnt="0"/>
      <dgm:spPr/>
    </dgm:pt>
    <dgm:pt modelId="{0E6548AF-F136-450C-8D6C-4490D0AAF230}" type="pres">
      <dgm:prSet presAssocID="{50413854-9D93-4B40-BADF-08C70B8C57FC}" presName="parentText" presStyleLbl="alignNode1" presStyleIdx="1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E9B4C8-C7F4-4188-A468-6639FB643007}" type="pres">
      <dgm:prSet presAssocID="{50413854-9D93-4B40-BADF-08C70B8C57FC}" presName="descendantText" presStyleLbl="alignAcc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752D32-669A-4374-887B-8A1241B46C2E}" type="pres">
      <dgm:prSet presAssocID="{7F6EEF7F-DF34-4E45-97FA-1082DAEDA7EE}" presName="sp" presStyleCnt="0"/>
      <dgm:spPr/>
    </dgm:pt>
    <dgm:pt modelId="{8B4B48E1-C2FB-406B-89EA-A7B1771E8006}" type="pres">
      <dgm:prSet presAssocID="{3A4F76BE-717B-4CC8-A048-524EC8672F3E}" presName="composite" presStyleCnt="0"/>
      <dgm:spPr/>
    </dgm:pt>
    <dgm:pt modelId="{8B7AA63D-F7C9-474D-88A5-9F16619C8581}" type="pres">
      <dgm:prSet presAssocID="{3A4F76BE-717B-4CC8-A048-524EC8672F3E}" presName="parentText" presStyleLbl="alignNode1" presStyleIdx="2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B61504-B521-4E1D-A745-A94448AAAA7D}" type="pres">
      <dgm:prSet presAssocID="{3A4F76BE-717B-4CC8-A048-524EC8672F3E}" presName="descendantText" presStyleLbl="alignAcc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35331A-6F04-4C94-A45E-A2961AF42173}" type="pres">
      <dgm:prSet presAssocID="{FEE956AE-0772-46D5-89CC-4490DC7AF479}" presName="sp" presStyleCnt="0"/>
      <dgm:spPr/>
    </dgm:pt>
    <dgm:pt modelId="{E78046A0-3EB0-45CF-8035-CBBF54C1676D}" type="pres">
      <dgm:prSet presAssocID="{1F38B1C9-08F2-4C70-B8A7-876A014FC55F}" presName="composite" presStyleCnt="0"/>
      <dgm:spPr/>
    </dgm:pt>
    <dgm:pt modelId="{0BD83618-EBE0-48A6-96BC-09FD46EBA151}" type="pres">
      <dgm:prSet presAssocID="{1F38B1C9-08F2-4C70-B8A7-876A014FC55F}" presName="parentText" presStyleLbl="alignNode1" presStyleIdx="3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23FE10-8B56-44C0-BB8B-F302D3E091D4}" type="pres">
      <dgm:prSet presAssocID="{1F38B1C9-08F2-4C70-B8A7-876A014FC55F}" presName="descendantText" presStyleLbl="alignAcc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9A16F0-2693-442B-9AB7-EFD568FBCAF4}" type="pres">
      <dgm:prSet presAssocID="{9D21713C-B24A-44B8-A662-35EA3436ECF8}" presName="sp" presStyleCnt="0"/>
      <dgm:spPr/>
    </dgm:pt>
    <dgm:pt modelId="{97E35829-A159-45C7-B44D-BEED69C269A9}" type="pres">
      <dgm:prSet presAssocID="{A3EED312-70E4-4A14-ABAC-29BA33BEE285}" presName="composite" presStyleCnt="0"/>
      <dgm:spPr/>
    </dgm:pt>
    <dgm:pt modelId="{E0AE7C90-2D02-4DBE-99B5-7A5C437A9DB6}" type="pres">
      <dgm:prSet presAssocID="{A3EED312-70E4-4A14-ABAC-29BA33BEE285}" presName="parentText" presStyleLbl="alignNode1" presStyleIdx="4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134CE0-05DE-4AB7-8F15-5CC915CAC3AD}" type="pres">
      <dgm:prSet presAssocID="{A3EED312-70E4-4A14-ABAC-29BA33BEE285}" presName="descendantText" presStyleLbl="alignAcc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BA05A0-D8A9-4D54-AAFE-86639A0277D3}" type="pres">
      <dgm:prSet presAssocID="{4FD3573B-9F97-4493-8F2D-050E61871949}" presName="sp" presStyleCnt="0"/>
      <dgm:spPr/>
    </dgm:pt>
    <dgm:pt modelId="{A9BE228F-2F6D-43FB-AD90-A6044AAA346D}" type="pres">
      <dgm:prSet presAssocID="{BF8CC24E-7964-4909-A7A5-80AD24482E72}" presName="composite" presStyleCnt="0"/>
      <dgm:spPr/>
    </dgm:pt>
    <dgm:pt modelId="{C3E97757-6473-45D6-BF87-972DFD48778E}" type="pres">
      <dgm:prSet presAssocID="{BF8CC24E-7964-4909-A7A5-80AD24482E72}" presName="parentText" presStyleLbl="alignNode1" presStyleIdx="5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8F5A46-8EB8-4A46-8D75-674EE5C3D8BC}" type="pres">
      <dgm:prSet presAssocID="{BF8CC24E-7964-4909-A7A5-80AD24482E72}" presName="descendantText" presStyleLbl="alignAcc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FF297-290A-45A9-991D-C87F25AD12BC}" type="pres">
      <dgm:prSet presAssocID="{29A97528-16F9-4F20-B60B-159BFA895354}" presName="sp" presStyleCnt="0"/>
      <dgm:spPr/>
    </dgm:pt>
    <dgm:pt modelId="{654C2A32-9AB7-40F4-A12C-779DD86A30D4}" type="pres">
      <dgm:prSet presAssocID="{5A01E0D6-0AD1-464C-97F1-0C30B2730B81}" presName="composite" presStyleCnt="0"/>
      <dgm:spPr/>
    </dgm:pt>
    <dgm:pt modelId="{A2AB287A-7463-4AB6-9A20-0C0EDECCC33E}" type="pres">
      <dgm:prSet presAssocID="{5A01E0D6-0AD1-464C-97F1-0C30B2730B81}" presName="parentText" presStyleLbl="align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D33600-49D4-41E4-8FE8-F19EF1F0BCE6}" type="pres">
      <dgm:prSet presAssocID="{5A01E0D6-0AD1-464C-97F1-0C30B2730B81}" presName="descendantText" presStyleLbl="alignAcc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80C545-7D07-45F0-9D1D-7C9E30B6A656}" type="pres">
      <dgm:prSet presAssocID="{FE6C15DD-0620-4E37-91DD-9CA6F3039459}" presName="sp" presStyleCnt="0"/>
      <dgm:spPr/>
    </dgm:pt>
    <dgm:pt modelId="{27A23A7F-A350-4656-A59C-35C9E6871CAF}" type="pres">
      <dgm:prSet presAssocID="{15D01449-63C8-430B-BEF2-01C4338BB97D}" presName="composite" presStyleCnt="0"/>
      <dgm:spPr/>
    </dgm:pt>
    <dgm:pt modelId="{487AEC8B-2DDD-4AB8-9A52-9A616B1529DB}" type="pres">
      <dgm:prSet presAssocID="{15D01449-63C8-430B-BEF2-01C4338BB97D}" presName="parentText" presStyleLbl="alignNode1" presStyleIdx="7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D1B59D-B45B-47B5-B8F5-BDDCA0A72592}" type="pres">
      <dgm:prSet presAssocID="{15D01449-63C8-430B-BEF2-01C4338BB97D}" presName="descendantText" presStyleLbl="alignAcc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B5F7CB-DF33-4CD3-96E5-F15934B41D2F}" type="pres">
      <dgm:prSet presAssocID="{BB60D11C-62DF-4BEA-9E6B-02E66B10EEB7}" presName="sp" presStyleCnt="0"/>
      <dgm:spPr/>
    </dgm:pt>
    <dgm:pt modelId="{ABA8CEB5-8B90-4FDF-98EE-FFB4F8248DB7}" type="pres">
      <dgm:prSet presAssocID="{88BB952C-BE8F-4902-868C-3481E9120EB9}" presName="composite" presStyleCnt="0"/>
      <dgm:spPr/>
    </dgm:pt>
    <dgm:pt modelId="{EDFE7380-E414-4A3F-BAA7-52B223520EFF}" type="pres">
      <dgm:prSet presAssocID="{88BB952C-BE8F-4902-868C-3481E9120EB9}" presName="parentText" presStyleLbl="alignNode1" presStyleIdx="8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C37FC-6904-4693-8A4A-2F794E63925B}" type="pres">
      <dgm:prSet presAssocID="{88BB952C-BE8F-4902-868C-3481E9120EB9}" presName="descendantText" presStyleLbl="alignAcc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DEC603-8452-46D2-A18E-F9DE2D2DAC80}" srcId="{BF8CC24E-7964-4909-A7A5-80AD24482E72}" destId="{A86CAE76-73C8-493C-8CA5-47D9B79F6145}" srcOrd="0" destOrd="0" parTransId="{0C268637-0810-4AD2-B286-9046232E3433}" sibTransId="{2AC59957-5FFE-42F6-B88B-A96004C19D93}"/>
    <dgm:cxn modelId="{9058AEB8-733D-4A5C-9205-045AA3AB316C}" type="presOf" srcId="{0623C9FA-E485-433F-82A2-365E48B9E83B}" destId="{7BFC37FC-6904-4693-8A4A-2F794E63925B}" srcOrd="0" destOrd="0" presId="urn:microsoft.com/office/officeart/2005/8/layout/chevron2"/>
    <dgm:cxn modelId="{01495695-942F-4A5A-B777-C705204CF77B}" type="presOf" srcId="{50413854-9D93-4B40-BADF-08C70B8C57FC}" destId="{0E6548AF-F136-450C-8D6C-4490D0AAF230}" srcOrd="0" destOrd="0" presId="urn:microsoft.com/office/officeart/2005/8/layout/chevron2"/>
    <dgm:cxn modelId="{7CCCA154-6124-4C68-AE8A-172AE18798F0}" type="presOf" srcId="{5A01E0D6-0AD1-464C-97F1-0C30B2730B81}" destId="{A2AB287A-7463-4AB6-9A20-0C0EDECCC33E}" srcOrd="0" destOrd="0" presId="urn:microsoft.com/office/officeart/2005/8/layout/chevron2"/>
    <dgm:cxn modelId="{0350D31D-A262-4695-B24D-F6A0B04C5D13}" type="presOf" srcId="{33BB311F-3C08-46FE-A862-C63F2C9F1B31}" destId="{E1E9B4C8-C7F4-4188-A468-6639FB643007}" srcOrd="0" destOrd="0" presId="urn:microsoft.com/office/officeart/2005/8/layout/chevron2"/>
    <dgm:cxn modelId="{7571A240-BC0B-4576-9962-B49FE0C8451F}" type="presOf" srcId="{1F38B1C9-08F2-4C70-B8A7-876A014FC55F}" destId="{0BD83618-EBE0-48A6-96BC-09FD46EBA151}" srcOrd="0" destOrd="0" presId="urn:microsoft.com/office/officeart/2005/8/layout/chevron2"/>
    <dgm:cxn modelId="{96F0854B-55C0-4191-A588-4661EE133BD2}" type="presOf" srcId="{E03EF8B5-1BA8-4BA8-95B4-57552D9A78FA}" destId="{BFD33600-49D4-41E4-8FE8-F19EF1F0BCE6}" srcOrd="0" destOrd="0" presId="urn:microsoft.com/office/officeart/2005/8/layout/chevron2"/>
    <dgm:cxn modelId="{F253FE50-68BA-46D2-B5DF-79170BE7BC1A}" srcId="{4ECDBAB4-F16B-4985-B58A-961F4462D9CB}" destId="{3A4F76BE-717B-4CC8-A048-524EC8672F3E}" srcOrd="2" destOrd="0" parTransId="{B3FE4EA5-7160-4191-A96A-BA4AF4E7C843}" sibTransId="{FEE956AE-0772-46D5-89CC-4490DC7AF479}"/>
    <dgm:cxn modelId="{62A648DD-F787-4EC4-A272-1B63ABBBD392}" srcId="{50413854-9D93-4B40-BADF-08C70B8C57FC}" destId="{33BB311F-3C08-46FE-A862-C63F2C9F1B31}" srcOrd="0" destOrd="0" parTransId="{0E8D06EA-B47C-44CD-AF2F-C77088C556B9}" sibTransId="{F88445EA-91CA-4A0B-BB11-C42F97471885}"/>
    <dgm:cxn modelId="{14DE0F21-F3C8-4186-A55C-72BECDFC9FAB}" srcId="{15D01449-63C8-430B-BEF2-01C4338BB97D}" destId="{DFF82633-9E23-43E0-B694-54C62DF9F614}" srcOrd="0" destOrd="0" parTransId="{6D0220B6-996A-4137-92EC-0CFCD8ACFDAB}" sibTransId="{FB4F765A-5051-48AD-AAC0-0C343DB1CB98}"/>
    <dgm:cxn modelId="{6C3CF971-C193-4DB3-8DCB-C6DD0D0A8DD5}" srcId="{4ECDBAB4-F16B-4985-B58A-961F4462D9CB}" destId="{BF8CC24E-7964-4909-A7A5-80AD24482E72}" srcOrd="5" destOrd="0" parTransId="{0BA697F6-65AC-4021-A921-AEF57FAB505D}" sibTransId="{29A97528-16F9-4F20-B60B-159BFA895354}"/>
    <dgm:cxn modelId="{73FB05E6-930D-41BC-A32A-52C40EBC4FC5}" srcId="{3A4F76BE-717B-4CC8-A048-524EC8672F3E}" destId="{2624750B-9A23-4E77-93B1-4A6C98E105B7}" srcOrd="0" destOrd="0" parTransId="{3CA30251-DDF2-46DA-BD4C-C70760A75C47}" sibTransId="{C8130F90-ED75-4D95-9503-53E75F3D0711}"/>
    <dgm:cxn modelId="{0EAFF3F6-8ECD-46F4-B239-29A77F2530F8}" type="presOf" srcId="{598E0EAB-FE00-4E55-B118-D54FF9300E92}" destId="{268108D0-351D-46E3-BAFA-6F00C676EC2E}" srcOrd="0" destOrd="0" presId="urn:microsoft.com/office/officeart/2005/8/layout/chevron2"/>
    <dgm:cxn modelId="{93343C19-B7EA-4AFE-87AC-54E30658CF27}" type="presOf" srcId="{4F19FB61-E86F-41C1-BF27-2962996DC2E2}" destId="{2AF8F699-41E3-4691-8E1E-9331ADA4AA13}" srcOrd="0" destOrd="0" presId="urn:microsoft.com/office/officeart/2005/8/layout/chevron2"/>
    <dgm:cxn modelId="{9BB72F2B-0833-47C2-9038-C98FE6EADBC1}" srcId="{88BB952C-BE8F-4902-868C-3481E9120EB9}" destId="{0623C9FA-E485-433F-82A2-365E48B9E83B}" srcOrd="0" destOrd="0" parTransId="{88D77050-9D72-4EFD-9155-5C454BDD38B1}" sibTransId="{7B271FD0-9166-42F0-8702-3F8231F16AD4}"/>
    <dgm:cxn modelId="{6B137595-1441-4168-9C91-B862AE7A5CDB}" srcId="{4ECDBAB4-F16B-4985-B58A-961F4462D9CB}" destId="{50413854-9D93-4B40-BADF-08C70B8C57FC}" srcOrd="1" destOrd="0" parTransId="{A2C53D0B-4A1F-4066-BF6F-754E14A7A996}" sibTransId="{7F6EEF7F-DF34-4E45-97FA-1082DAEDA7EE}"/>
    <dgm:cxn modelId="{82A4F080-3A2B-4096-A5F6-D31A935B3B58}" type="presOf" srcId="{09DF34E8-5457-4ACE-9C88-299D97083D01}" destId="{BE134CE0-05DE-4AB7-8F15-5CC915CAC3AD}" srcOrd="0" destOrd="0" presId="urn:microsoft.com/office/officeart/2005/8/layout/chevron2"/>
    <dgm:cxn modelId="{07EAD23B-E5A1-4865-8DA1-F799D3BAF104}" srcId="{4ECDBAB4-F16B-4985-B58A-961F4462D9CB}" destId="{88BB952C-BE8F-4902-868C-3481E9120EB9}" srcOrd="8" destOrd="0" parTransId="{630532CD-5F6F-4DA8-BDB3-AEE2C9F9BCDA}" sibTransId="{67CCCE1B-71B6-4C58-B0BC-621BBC39530D}"/>
    <dgm:cxn modelId="{A2C7D117-52AA-4199-B652-281B3E15217B}" srcId="{4ECDBAB4-F16B-4985-B58A-961F4462D9CB}" destId="{5A01E0D6-0AD1-464C-97F1-0C30B2730B81}" srcOrd="6" destOrd="0" parTransId="{1A617466-D65E-4B47-B915-7CB240F04B7C}" sibTransId="{FE6C15DD-0620-4E37-91DD-9CA6F3039459}"/>
    <dgm:cxn modelId="{C52BAAD6-D53B-4BF9-8A8E-0BF4CEE141BF}" type="presOf" srcId="{BF8CC24E-7964-4909-A7A5-80AD24482E72}" destId="{C3E97757-6473-45D6-BF87-972DFD48778E}" srcOrd="0" destOrd="0" presId="urn:microsoft.com/office/officeart/2005/8/layout/chevron2"/>
    <dgm:cxn modelId="{63DE99D4-2491-415F-87E7-44B7A40DE184}" srcId="{4ECDBAB4-F16B-4985-B58A-961F4462D9CB}" destId="{15D01449-63C8-430B-BEF2-01C4338BB97D}" srcOrd="7" destOrd="0" parTransId="{06E6C6D4-C9E1-4BCF-A707-A15E22C18FBF}" sibTransId="{BB60D11C-62DF-4BEA-9E6B-02E66B10EEB7}"/>
    <dgm:cxn modelId="{0E2C0E02-D2AC-447C-A481-9798A2C5C3B0}" type="presOf" srcId="{C51C7D73-5518-4262-812D-3D26173689D1}" destId="{DA23FE10-8B56-44C0-BB8B-F302D3E091D4}" srcOrd="0" destOrd="0" presId="urn:microsoft.com/office/officeart/2005/8/layout/chevron2"/>
    <dgm:cxn modelId="{2308DA5A-A77B-490E-ACE3-0E9CC806060D}" type="presOf" srcId="{88BB952C-BE8F-4902-868C-3481E9120EB9}" destId="{EDFE7380-E414-4A3F-BAA7-52B223520EFF}" srcOrd="0" destOrd="0" presId="urn:microsoft.com/office/officeart/2005/8/layout/chevron2"/>
    <dgm:cxn modelId="{3BBF6500-F38B-4C2A-AA56-D95C9C112E8A}" srcId="{4ECDBAB4-F16B-4985-B58A-961F4462D9CB}" destId="{1F38B1C9-08F2-4C70-B8A7-876A014FC55F}" srcOrd="3" destOrd="0" parTransId="{0F7DCBF1-651D-46B2-B709-11385370D315}" sibTransId="{9D21713C-B24A-44B8-A662-35EA3436ECF8}"/>
    <dgm:cxn modelId="{42ADD98F-E67A-43E8-888E-B004324B5555}" srcId="{5A01E0D6-0AD1-464C-97F1-0C30B2730B81}" destId="{E03EF8B5-1BA8-4BA8-95B4-57552D9A78FA}" srcOrd="0" destOrd="0" parTransId="{A8187621-2944-48BF-BDAC-B9529CED58E5}" sibTransId="{CB4E791F-866B-49B7-B32D-5B0A97FDB0A3}"/>
    <dgm:cxn modelId="{3974BD50-2EF6-4F08-B756-EF2ACBF35392}" type="presOf" srcId="{A3EED312-70E4-4A14-ABAC-29BA33BEE285}" destId="{E0AE7C90-2D02-4DBE-99B5-7A5C437A9DB6}" srcOrd="0" destOrd="0" presId="urn:microsoft.com/office/officeart/2005/8/layout/chevron2"/>
    <dgm:cxn modelId="{CBB432EA-9BB0-4A21-98F4-9FD5B9305902}" srcId="{4ECDBAB4-F16B-4985-B58A-961F4462D9CB}" destId="{A3EED312-70E4-4A14-ABAC-29BA33BEE285}" srcOrd="4" destOrd="0" parTransId="{033188BD-C704-467E-B75A-FF0B495971BA}" sibTransId="{4FD3573B-9F97-4493-8F2D-050E61871949}"/>
    <dgm:cxn modelId="{26A15CC0-34EE-463F-81DA-179EAEED3B22}" srcId="{4ECDBAB4-F16B-4985-B58A-961F4462D9CB}" destId="{598E0EAB-FE00-4E55-B118-D54FF9300E92}" srcOrd="0" destOrd="0" parTransId="{BC7356B6-935B-44F7-9016-B0BCC72F7A31}" sibTransId="{F80EEDE9-2B8E-48BC-8F88-DB4FC2CA07C3}"/>
    <dgm:cxn modelId="{F1AAD031-7658-4EB7-9493-63DA5F7A37B7}" srcId="{598E0EAB-FE00-4E55-B118-D54FF9300E92}" destId="{4F19FB61-E86F-41C1-BF27-2962996DC2E2}" srcOrd="0" destOrd="0" parTransId="{CBBE523C-9DBC-4D23-B32B-28782D1B4937}" sibTransId="{83A4F098-96A2-47A6-90D6-FEE9467BA3A3}"/>
    <dgm:cxn modelId="{E177528A-7272-4FA3-8DD9-79CF76B08975}" type="presOf" srcId="{3A4F76BE-717B-4CC8-A048-524EC8672F3E}" destId="{8B7AA63D-F7C9-474D-88A5-9F16619C8581}" srcOrd="0" destOrd="0" presId="urn:microsoft.com/office/officeart/2005/8/layout/chevron2"/>
    <dgm:cxn modelId="{3E2CE50B-B30F-4199-BC32-066CBF3AC2DC}" type="presOf" srcId="{A86CAE76-73C8-493C-8CA5-47D9B79F6145}" destId="{DF8F5A46-8EB8-4A46-8D75-674EE5C3D8BC}" srcOrd="0" destOrd="0" presId="urn:microsoft.com/office/officeart/2005/8/layout/chevron2"/>
    <dgm:cxn modelId="{D2738243-4B5B-4022-92E2-F5657DC22E2F}" type="presOf" srcId="{DFF82633-9E23-43E0-B694-54C62DF9F614}" destId="{56D1B59D-B45B-47B5-B8F5-BDDCA0A72592}" srcOrd="0" destOrd="0" presId="urn:microsoft.com/office/officeart/2005/8/layout/chevron2"/>
    <dgm:cxn modelId="{AEF656DD-C967-4708-8BE7-25A321F917EB}" srcId="{1F38B1C9-08F2-4C70-B8A7-876A014FC55F}" destId="{C51C7D73-5518-4262-812D-3D26173689D1}" srcOrd="0" destOrd="0" parTransId="{CFE1285F-05A2-4CD1-9661-4FFBA6006129}" sibTransId="{36967347-E80F-4940-BC2A-89E5A1770BCE}"/>
    <dgm:cxn modelId="{FF783C85-25F2-4E26-B9E1-C7B1DE25E8F3}" srcId="{A3EED312-70E4-4A14-ABAC-29BA33BEE285}" destId="{09DF34E8-5457-4ACE-9C88-299D97083D01}" srcOrd="0" destOrd="0" parTransId="{D94D0D3F-2E44-4644-8AE0-B60CE9E7992E}" sibTransId="{3AC0EAAC-43BF-4EFC-8197-4BEA0E8273FA}"/>
    <dgm:cxn modelId="{6D504227-A754-469D-893D-13C53EB100A0}" type="presOf" srcId="{4ECDBAB4-F16B-4985-B58A-961F4462D9CB}" destId="{91A39BC5-DD87-460C-90A9-8B9FF24B2C6C}" srcOrd="0" destOrd="0" presId="urn:microsoft.com/office/officeart/2005/8/layout/chevron2"/>
    <dgm:cxn modelId="{C3A1DC14-D52F-4079-9333-F424A7562798}" type="presOf" srcId="{15D01449-63C8-430B-BEF2-01C4338BB97D}" destId="{487AEC8B-2DDD-4AB8-9A52-9A616B1529DB}" srcOrd="0" destOrd="0" presId="urn:microsoft.com/office/officeart/2005/8/layout/chevron2"/>
    <dgm:cxn modelId="{AA19B5CA-5D5A-4827-B7AD-EB70D841ACBC}" type="presOf" srcId="{2624750B-9A23-4E77-93B1-4A6C98E105B7}" destId="{CAB61504-B521-4E1D-A745-A94448AAAA7D}" srcOrd="0" destOrd="0" presId="urn:microsoft.com/office/officeart/2005/8/layout/chevron2"/>
    <dgm:cxn modelId="{CC41EDA0-3CA5-466C-A527-4B7A9F1A9BF4}" type="presParOf" srcId="{91A39BC5-DD87-460C-90A9-8B9FF24B2C6C}" destId="{A7D247C2-6FEA-4A3B-9CD8-96D8EDB71655}" srcOrd="0" destOrd="0" presId="urn:microsoft.com/office/officeart/2005/8/layout/chevron2"/>
    <dgm:cxn modelId="{1F92BB41-70DB-421A-ADCD-AB9042AA5FEE}" type="presParOf" srcId="{A7D247C2-6FEA-4A3B-9CD8-96D8EDB71655}" destId="{268108D0-351D-46E3-BAFA-6F00C676EC2E}" srcOrd="0" destOrd="0" presId="urn:microsoft.com/office/officeart/2005/8/layout/chevron2"/>
    <dgm:cxn modelId="{01CFACA1-402E-4291-926F-DA048BAC5BE2}" type="presParOf" srcId="{A7D247C2-6FEA-4A3B-9CD8-96D8EDB71655}" destId="{2AF8F699-41E3-4691-8E1E-9331ADA4AA13}" srcOrd="1" destOrd="0" presId="urn:microsoft.com/office/officeart/2005/8/layout/chevron2"/>
    <dgm:cxn modelId="{5D918916-DFF3-4771-89D1-9B554B62B920}" type="presParOf" srcId="{91A39BC5-DD87-460C-90A9-8B9FF24B2C6C}" destId="{8F6E8C4E-ADFB-498C-9E6A-ACDCF01E39F5}" srcOrd="1" destOrd="0" presId="urn:microsoft.com/office/officeart/2005/8/layout/chevron2"/>
    <dgm:cxn modelId="{BDF45A82-DCAE-4167-9471-6D9F64CDD400}" type="presParOf" srcId="{91A39BC5-DD87-460C-90A9-8B9FF24B2C6C}" destId="{08A0766B-41B4-4287-B1B6-71CB0767AB5B}" srcOrd="2" destOrd="0" presId="urn:microsoft.com/office/officeart/2005/8/layout/chevron2"/>
    <dgm:cxn modelId="{69A68E45-78A2-4936-AC9C-FDDE45E8CC32}" type="presParOf" srcId="{08A0766B-41B4-4287-B1B6-71CB0767AB5B}" destId="{0E6548AF-F136-450C-8D6C-4490D0AAF230}" srcOrd="0" destOrd="0" presId="urn:microsoft.com/office/officeart/2005/8/layout/chevron2"/>
    <dgm:cxn modelId="{4C16D201-EF6E-4635-B91B-CCDF23BD1707}" type="presParOf" srcId="{08A0766B-41B4-4287-B1B6-71CB0767AB5B}" destId="{E1E9B4C8-C7F4-4188-A468-6639FB643007}" srcOrd="1" destOrd="0" presId="urn:microsoft.com/office/officeart/2005/8/layout/chevron2"/>
    <dgm:cxn modelId="{64120C8C-96DC-4A76-A2A9-F4361066D94F}" type="presParOf" srcId="{91A39BC5-DD87-460C-90A9-8B9FF24B2C6C}" destId="{CE752D32-669A-4374-887B-8A1241B46C2E}" srcOrd="3" destOrd="0" presId="urn:microsoft.com/office/officeart/2005/8/layout/chevron2"/>
    <dgm:cxn modelId="{FF6B8D31-1ADE-4014-8C49-B83AE2490AE0}" type="presParOf" srcId="{91A39BC5-DD87-460C-90A9-8B9FF24B2C6C}" destId="{8B4B48E1-C2FB-406B-89EA-A7B1771E8006}" srcOrd="4" destOrd="0" presId="urn:microsoft.com/office/officeart/2005/8/layout/chevron2"/>
    <dgm:cxn modelId="{487C3200-4060-400A-9B83-F78D008FB5FF}" type="presParOf" srcId="{8B4B48E1-C2FB-406B-89EA-A7B1771E8006}" destId="{8B7AA63D-F7C9-474D-88A5-9F16619C8581}" srcOrd="0" destOrd="0" presId="urn:microsoft.com/office/officeart/2005/8/layout/chevron2"/>
    <dgm:cxn modelId="{F7F842E4-C5BB-4BE7-BCA8-C439DC2CBC58}" type="presParOf" srcId="{8B4B48E1-C2FB-406B-89EA-A7B1771E8006}" destId="{CAB61504-B521-4E1D-A745-A94448AAAA7D}" srcOrd="1" destOrd="0" presId="urn:microsoft.com/office/officeart/2005/8/layout/chevron2"/>
    <dgm:cxn modelId="{6B5EC205-359E-450A-96A4-139CD28CEA30}" type="presParOf" srcId="{91A39BC5-DD87-460C-90A9-8B9FF24B2C6C}" destId="{2635331A-6F04-4C94-A45E-A2961AF42173}" srcOrd="5" destOrd="0" presId="urn:microsoft.com/office/officeart/2005/8/layout/chevron2"/>
    <dgm:cxn modelId="{12716F3E-C1B0-4BF0-90F7-46805CA7F2E9}" type="presParOf" srcId="{91A39BC5-DD87-460C-90A9-8B9FF24B2C6C}" destId="{E78046A0-3EB0-45CF-8035-CBBF54C1676D}" srcOrd="6" destOrd="0" presId="urn:microsoft.com/office/officeart/2005/8/layout/chevron2"/>
    <dgm:cxn modelId="{E5DE96EB-C8FE-4D1F-AAF9-62446E393160}" type="presParOf" srcId="{E78046A0-3EB0-45CF-8035-CBBF54C1676D}" destId="{0BD83618-EBE0-48A6-96BC-09FD46EBA151}" srcOrd="0" destOrd="0" presId="urn:microsoft.com/office/officeart/2005/8/layout/chevron2"/>
    <dgm:cxn modelId="{71871BBE-6A9B-4FC6-BC8C-18440F4A6BF6}" type="presParOf" srcId="{E78046A0-3EB0-45CF-8035-CBBF54C1676D}" destId="{DA23FE10-8B56-44C0-BB8B-F302D3E091D4}" srcOrd="1" destOrd="0" presId="urn:microsoft.com/office/officeart/2005/8/layout/chevron2"/>
    <dgm:cxn modelId="{46267050-DDD9-4618-AB6B-573C71F38E4A}" type="presParOf" srcId="{91A39BC5-DD87-460C-90A9-8B9FF24B2C6C}" destId="{1B9A16F0-2693-442B-9AB7-EFD568FBCAF4}" srcOrd="7" destOrd="0" presId="urn:microsoft.com/office/officeart/2005/8/layout/chevron2"/>
    <dgm:cxn modelId="{E15D4F0B-5207-440B-BB1A-50F4DA0BC2B9}" type="presParOf" srcId="{91A39BC5-DD87-460C-90A9-8B9FF24B2C6C}" destId="{97E35829-A159-45C7-B44D-BEED69C269A9}" srcOrd="8" destOrd="0" presId="urn:microsoft.com/office/officeart/2005/8/layout/chevron2"/>
    <dgm:cxn modelId="{52C4DDA2-8821-432C-8E1A-98D2ABFECC01}" type="presParOf" srcId="{97E35829-A159-45C7-B44D-BEED69C269A9}" destId="{E0AE7C90-2D02-4DBE-99B5-7A5C437A9DB6}" srcOrd="0" destOrd="0" presId="urn:microsoft.com/office/officeart/2005/8/layout/chevron2"/>
    <dgm:cxn modelId="{90C42760-D6A1-49F8-8DCA-B04754576A63}" type="presParOf" srcId="{97E35829-A159-45C7-B44D-BEED69C269A9}" destId="{BE134CE0-05DE-4AB7-8F15-5CC915CAC3AD}" srcOrd="1" destOrd="0" presId="urn:microsoft.com/office/officeart/2005/8/layout/chevron2"/>
    <dgm:cxn modelId="{A540494B-A6BE-4977-9D64-04672CE5717D}" type="presParOf" srcId="{91A39BC5-DD87-460C-90A9-8B9FF24B2C6C}" destId="{9EBA05A0-D8A9-4D54-AAFE-86639A0277D3}" srcOrd="9" destOrd="0" presId="urn:microsoft.com/office/officeart/2005/8/layout/chevron2"/>
    <dgm:cxn modelId="{EEA2E4BB-7D19-4BDF-8272-94BC7257C464}" type="presParOf" srcId="{91A39BC5-DD87-460C-90A9-8B9FF24B2C6C}" destId="{A9BE228F-2F6D-43FB-AD90-A6044AAA346D}" srcOrd="10" destOrd="0" presId="urn:microsoft.com/office/officeart/2005/8/layout/chevron2"/>
    <dgm:cxn modelId="{6E190B7D-3ECC-4D9A-9EA0-1DA517192898}" type="presParOf" srcId="{A9BE228F-2F6D-43FB-AD90-A6044AAA346D}" destId="{C3E97757-6473-45D6-BF87-972DFD48778E}" srcOrd="0" destOrd="0" presId="urn:microsoft.com/office/officeart/2005/8/layout/chevron2"/>
    <dgm:cxn modelId="{50961985-F490-4707-AA68-380B756E15D8}" type="presParOf" srcId="{A9BE228F-2F6D-43FB-AD90-A6044AAA346D}" destId="{DF8F5A46-8EB8-4A46-8D75-674EE5C3D8BC}" srcOrd="1" destOrd="0" presId="urn:microsoft.com/office/officeart/2005/8/layout/chevron2"/>
    <dgm:cxn modelId="{23537AC4-B53F-46E9-9CDE-C51FF46737EC}" type="presParOf" srcId="{91A39BC5-DD87-460C-90A9-8B9FF24B2C6C}" destId="{840FF297-290A-45A9-991D-C87F25AD12BC}" srcOrd="11" destOrd="0" presId="urn:microsoft.com/office/officeart/2005/8/layout/chevron2"/>
    <dgm:cxn modelId="{D2FE55CC-8FFA-4E04-B559-69B91ACD2FB8}" type="presParOf" srcId="{91A39BC5-DD87-460C-90A9-8B9FF24B2C6C}" destId="{654C2A32-9AB7-40F4-A12C-779DD86A30D4}" srcOrd="12" destOrd="0" presId="urn:microsoft.com/office/officeart/2005/8/layout/chevron2"/>
    <dgm:cxn modelId="{32873713-1542-43AE-AB50-FEACA29CBA20}" type="presParOf" srcId="{654C2A32-9AB7-40F4-A12C-779DD86A30D4}" destId="{A2AB287A-7463-4AB6-9A20-0C0EDECCC33E}" srcOrd="0" destOrd="0" presId="urn:microsoft.com/office/officeart/2005/8/layout/chevron2"/>
    <dgm:cxn modelId="{0B1509F0-FBF6-4EC3-8159-5A0BF858069D}" type="presParOf" srcId="{654C2A32-9AB7-40F4-A12C-779DD86A30D4}" destId="{BFD33600-49D4-41E4-8FE8-F19EF1F0BCE6}" srcOrd="1" destOrd="0" presId="urn:microsoft.com/office/officeart/2005/8/layout/chevron2"/>
    <dgm:cxn modelId="{C48EA271-A58B-4E1E-9C54-117C204C9F4D}" type="presParOf" srcId="{91A39BC5-DD87-460C-90A9-8B9FF24B2C6C}" destId="{8480C545-7D07-45F0-9D1D-7C9E30B6A656}" srcOrd="13" destOrd="0" presId="urn:microsoft.com/office/officeart/2005/8/layout/chevron2"/>
    <dgm:cxn modelId="{A3A67B5D-810D-4CC9-B49C-F73EE5055E31}" type="presParOf" srcId="{91A39BC5-DD87-460C-90A9-8B9FF24B2C6C}" destId="{27A23A7F-A350-4656-A59C-35C9E6871CAF}" srcOrd="14" destOrd="0" presId="urn:microsoft.com/office/officeart/2005/8/layout/chevron2"/>
    <dgm:cxn modelId="{C4C4FDD9-183D-442B-92D1-72E84CD79B56}" type="presParOf" srcId="{27A23A7F-A350-4656-A59C-35C9E6871CAF}" destId="{487AEC8B-2DDD-4AB8-9A52-9A616B1529DB}" srcOrd="0" destOrd="0" presId="urn:microsoft.com/office/officeart/2005/8/layout/chevron2"/>
    <dgm:cxn modelId="{11813136-6FAC-4494-A24F-866F672E7185}" type="presParOf" srcId="{27A23A7F-A350-4656-A59C-35C9E6871CAF}" destId="{56D1B59D-B45B-47B5-B8F5-BDDCA0A72592}" srcOrd="1" destOrd="0" presId="urn:microsoft.com/office/officeart/2005/8/layout/chevron2"/>
    <dgm:cxn modelId="{1FEA1BDD-7101-4777-AF28-E8036C262D7D}" type="presParOf" srcId="{91A39BC5-DD87-460C-90A9-8B9FF24B2C6C}" destId="{62B5F7CB-DF33-4CD3-96E5-F15934B41D2F}" srcOrd="15" destOrd="0" presId="urn:microsoft.com/office/officeart/2005/8/layout/chevron2"/>
    <dgm:cxn modelId="{2249F6B3-B1E8-4E58-A261-A8F55CA5F049}" type="presParOf" srcId="{91A39BC5-DD87-460C-90A9-8B9FF24B2C6C}" destId="{ABA8CEB5-8B90-4FDF-98EE-FFB4F8248DB7}" srcOrd="16" destOrd="0" presId="urn:microsoft.com/office/officeart/2005/8/layout/chevron2"/>
    <dgm:cxn modelId="{D5135AF3-AE2A-41CD-AFD8-E61BC61E60F7}" type="presParOf" srcId="{ABA8CEB5-8B90-4FDF-98EE-FFB4F8248DB7}" destId="{EDFE7380-E414-4A3F-BAA7-52B223520EFF}" srcOrd="0" destOrd="0" presId="urn:microsoft.com/office/officeart/2005/8/layout/chevron2"/>
    <dgm:cxn modelId="{270C5227-FC0C-45D2-A691-1FB9DB887075}" type="presParOf" srcId="{ABA8CEB5-8B90-4FDF-98EE-FFB4F8248DB7}" destId="{7BFC37FC-6904-4693-8A4A-2F794E63925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254372-DC12-4C90-A971-AE3D52BCFDE9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D960CDD7-CC47-4BE5-9D48-9DE006F13961}">
      <dgm:prSet phldrT="[Текст]" custT="1"/>
      <dgm:spPr/>
      <dgm:t>
        <a:bodyPr/>
        <a:lstStyle/>
        <a:p>
          <a:endParaRPr lang="ru-RU" sz="1800" dirty="0" smtClean="0"/>
        </a:p>
        <a:p>
          <a:r>
            <a:rPr lang="ru-RU" sz="1800" b="1" dirty="0" smtClean="0">
              <a:solidFill>
                <a:srgbClr val="002060"/>
              </a:solidFill>
            </a:rPr>
            <a:t>Объективность.  </a:t>
          </a:r>
          <a:r>
            <a:rPr lang="ru-RU" sz="1800" dirty="0" smtClean="0">
              <a:solidFill>
                <a:srgbClr val="002060"/>
              </a:solidFill>
            </a:rPr>
            <a:t>Выражая свое мнение, критик не претендует на абсолютную истину, он подчеркивает, что это лично его позиция, его мнение;</a:t>
          </a:r>
        </a:p>
        <a:p>
          <a:endParaRPr lang="ru-RU" sz="2000" dirty="0"/>
        </a:p>
      </dgm:t>
    </dgm:pt>
    <dgm:pt modelId="{14487F60-D3E9-4C12-AA61-E879FA187ABF}" type="parTrans" cxnId="{A0D76E90-761E-41EE-A469-5E165374020F}">
      <dgm:prSet/>
      <dgm:spPr/>
      <dgm:t>
        <a:bodyPr/>
        <a:lstStyle/>
        <a:p>
          <a:endParaRPr lang="ru-RU"/>
        </a:p>
      </dgm:t>
    </dgm:pt>
    <dgm:pt modelId="{F411DDAA-50B4-4844-8C98-B3E4C688F613}" type="sibTrans" cxnId="{A0D76E90-761E-41EE-A469-5E165374020F}">
      <dgm:prSet/>
      <dgm:spPr/>
      <dgm:t>
        <a:bodyPr/>
        <a:lstStyle/>
        <a:p>
          <a:endParaRPr lang="ru-RU"/>
        </a:p>
      </dgm:t>
    </dgm:pt>
    <dgm:pt modelId="{E1282160-6248-41B3-B615-F042D5B38F3D}">
      <dgm:prSet phldrT="[Текст]" custT="1"/>
      <dgm:spPr/>
      <dgm:t>
        <a:bodyPr/>
        <a:lstStyle/>
        <a:p>
          <a:r>
            <a:rPr lang="ru-RU" sz="1800" b="1" i="0" dirty="0" smtClean="0">
              <a:solidFill>
                <a:srgbClr val="002060"/>
              </a:solidFill>
            </a:rPr>
            <a:t>Конкретность</a:t>
          </a:r>
          <a:r>
            <a:rPr lang="ru-RU" sz="1800" b="0" i="0" dirty="0" smtClean="0">
              <a:solidFill>
                <a:srgbClr val="002060"/>
              </a:solidFill>
            </a:rPr>
            <a:t>. Критикующий указывает на конкретные детали или моменты, которые он подвергает сомнению, при этом не говорит, что плохо совершенно все;</a:t>
          </a:r>
          <a:endParaRPr lang="ru-RU" sz="1800" dirty="0">
            <a:solidFill>
              <a:srgbClr val="002060"/>
            </a:solidFill>
          </a:endParaRPr>
        </a:p>
      </dgm:t>
    </dgm:pt>
    <dgm:pt modelId="{683A23BC-A363-4F98-8810-83EAB0F2CA4A}" type="parTrans" cxnId="{B17DC640-A744-40F8-8FB4-B4EB557EEAAA}">
      <dgm:prSet/>
      <dgm:spPr/>
      <dgm:t>
        <a:bodyPr/>
        <a:lstStyle/>
        <a:p>
          <a:endParaRPr lang="ru-RU"/>
        </a:p>
      </dgm:t>
    </dgm:pt>
    <dgm:pt modelId="{B947B54F-BEB3-421B-990F-C714FEF6A7C5}" type="sibTrans" cxnId="{B17DC640-A744-40F8-8FB4-B4EB557EEAAA}">
      <dgm:prSet/>
      <dgm:spPr/>
      <dgm:t>
        <a:bodyPr/>
        <a:lstStyle/>
        <a:p>
          <a:endParaRPr lang="ru-RU"/>
        </a:p>
      </dgm:t>
    </dgm:pt>
    <dgm:pt modelId="{F242B39A-0025-4E2E-9F25-1D37FE1CBCDB}">
      <dgm:prSet phldrT="[Текст]" custT="1"/>
      <dgm:spPr/>
      <dgm:t>
        <a:bodyPr/>
        <a:lstStyle/>
        <a:p>
          <a:r>
            <a:rPr lang="ru-RU" sz="1800" b="1" i="0" dirty="0" smtClean="0">
              <a:solidFill>
                <a:srgbClr val="002060"/>
              </a:solidFill>
            </a:rPr>
            <a:t>Аргументированность. </a:t>
          </a:r>
          <a:r>
            <a:rPr lang="ru-RU" sz="1800" b="0" i="0" dirty="0" smtClean="0">
              <a:solidFill>
                <a:srgbClr val="002060"/>
              </a:solidFill>
            </a:rPr>
            <a:t>Человек, который критикует, приводит конкретные аргументы, обосновывает свою позицию, показывает, на чем основана его критика;</a:t>
          </a:r>
          <a:endParaRPr lang="ru-RU" sz="1800" dirty="0">
            <a:solidFill>
              <a:srgbClr val="002060"/>
            </a:solidFill>
          </a:endParaRPr>
        </a:p>
      </dgm:t>
    </dgm:pt>
    <dgm:pt modelId="{2ACA5F58-0512-4AA8-9832-87B3B1DA19F4}" type="parTrans" cxnId="{BAA5E7A5-7802-49E3-A335-4F47D47B7F3D}">
      <dgm:prSet/>
      <dgm:spPr/>
      <dgm:t>
        <a:bodyPr/>
        <a:lstStyle/>
        <a:p>
          <a:endParaRPr lang="ru-RU"/>
        </a:p>
      </dgm:t>
    </dgm:pt>
    <dgm:pt modelId="{C1D56015-8344-4542-82E3-22802A5BF93F}" type="sibTrans" cxnId="{BAA5E7A5-7802-49E3-A335-4F47D47B7F3D}">
      <dgm:prSet/>
      <dgm:spPr/>
      <dgm:t>
        <a:bodyPr/>
        <a:lstStyle/>
        <a:p>
          <a:endParaRPr lang="ru-RU"/>
        </a:p>
      </dgm:t>
    </dgm:pt>
    <dgm:pt modelId="{C7A1C897-26B1-40C2-9D56-35CDEB307783}" type="pres">
      <dgm:prSet presAssocID="{E3254372-DC12-4C90-A971-AE3D52BCFD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95CABD-DD10-464A-B79D-56D1F8BB58B2}" type="pres">
      <dgm:prSet presAssocID="{D960CDD7-CC47-4BE5-9D48-9DE006F13961}" presName="parentLin" presStyleCnt="0"/>
      <dgm:spPr/>
    </dgm:pt>
    <dgm:pt modelId="{7274AB15-809F-48D5-A70C-738D9993A9FF}" type="pres">
      <dgm:prSet presAssocID="{D960CDD7-CC47-4BE5-9D48-9DE006F1396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AD84417-6CD3-4CCC-983B-B323CC836C79}" type="pres">
      <dgm:prSet presAssocID="{D960CDD7-CC47-4BE5-9D48-9DE006F13961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25004-C34E-4510-AE97-1B81A808D18B}" type="pres">
      <dgm:prSet presAssocID="{D960CDD7-CC47-4BE5-9D48-9DE006F13961}" presName="negativeSpace" presStyleCnt="0"/>
      <dgm:spPr/>
    </dgm:pt>
    <dgm:pt modelId="{6FC02653-DA87-4B95-9DB3-397DE3E05062}" type="pres">
      <dgm:prSet presAssocID="{D960CDD7-CC47-4BE5-9D48-9DE006F13961}" presName="childText" presStyleLbl="conFgAcc1" presStyleIdx="0" presStyleCnt="3">
        <dgm:presLayoutVars>
          <dgm:bulletEnabled val="1"/>
        </dgm:presLayoutVars>
      </dgm:prSet>
      <dgm:spPr/>
    </dgm:pt>
    <dgm:pt modelId="{8582BC47-32B5-4333-822E-2D1E6098A681}" type="pres">
      <dgm:prSet presAssocID="{F411DDAA-50B4-4844-8C98-B3E4C688F613}" presName="spaceBetweenRectangles" presStyleCnt="0"/>
      <dgm:spPr/>
    </dgm:pt>
    <dgm:pt modelId="{60E91ECE-FEF7-49EE-9FE4-E3B9AEE09B7D}" type="pres">
      <dgm:prSet presAssocID="{E1282160-6248-41B3-B615-F042D5B38F3D}" presName="parentLin" presStyleCnt="0"/>
      <dgm:spPr/>
    </dgm:pt>
    <dgm:pt modelId="{BB80F62B-E45B-4CE7-A378-8503A73759F3}" type="pres">
      <dgm:prSet presAssocID="{E1282160-6248-41B3-B615-F042D5B38F3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331747E-7D95-4668-B8F1-C42E2C26C351}" type="pres">
      <dgm:prSet presAssocID="{E1282160-6248-41B3-B615-F042D5B38F3D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9B7B9-ABFF-4279-BD03-4A40EA175E9A}" type="pres">
      <dgm:prSet presAssocID="{E1282160-6248-41B3-B615-F042D5B38F3D}" presName="negativeSpace" presStyleCnt="0"/>
      <dgm:spPr/>
    </dgm:pt>
    <dgm:pt modelId="{55F5DD32-DABE-47CB-A460-E330D3A6C35A}" type="pres">
      <dgm:prSet presAssocID="{E1282160-6248-41B3-B615-F042D5B38F3D}" presName="childText" presStyleLbl="conFgAcc1" presStyleIdx="1" presStyleCnt="3">
        <dgm:presLayoutVars>
          <dgm:bulletEnabled val="1"/>
        </dgm:presLayoutVars>
      </dgm:prSet>
      <dgm:spPr/>
    </dgm:pt>
    <dgm:pt modelId="{3220F4BC-383C-4E85-B7A2-A9A48ADD1E80}" type="pres">
      <dgm:prSet presAssocID="{B947B54F-BEB3-421B-990F-C714FEF6A7C5}" presName="spaceBetweenRectangles" presStyleCnt="0"/>
      <dgm:spPr/>
    </dgm:pt>
    <dgm:pt modelId="{ACEB84AD-0B9A-4B20-A2B0-8D833A064BFC}" type="pres">
      <dgm:prSet presAssocID="{F242B39A-0025-4E2E-9F25-1D37FE1CBCDB}" presName="parentLin" presStyleCnt="0"/>
      <dgm:spPr/>
    </dgm:pt>
    <dgm:pt modelId="{85BF422C-11AB-441E-AB34-68781C123AD8}" type="pres">
      <dgm:prSet presAssocID="{F242B39A-0025-4E2E-9F25-1D37FE1CBCD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B537FF0-7EA7-4060-8F02-776F0FE68C0D}" type="pres">
      <dgm:prSet presAssocID="{F242B39A-0025-4E2E-9F25-1D37FE1CBCDB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42642A-EB7C-4608-B9EA-280B16510783}" type="pres">
      <dgm:prSet presAssocID="{F242B39A-0025-4E2E-9F25-1D37FE1CBCDB}" presName="negativeSpace" presStyleCnt="0"/>
      <dgm:spPr/>
    </dgm:pt>
    <dgm:pt modelId="{17133E68-A59C-4A5A-9943-8C8A57955FD9}" type="pres">
      <dgm:prSet presAssocID="{F242B39A-0025-4E2E-9F25-1D37FE1CBCD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A26A076-2149-4986-A675-2EF2ADC5AC28}" type="presOf" srcId="{D960CDD7-CC47-4BE5-9D48-9DE006F13961}" destId="{7274AB15-809F-48D5-A70C-738D9993A9FF}" srcOrd="0" destOrd="0" presId="urn:microsoft.com/office/officeart/2005/8/layout/list1"/>
    <dgm:cxn modelId="{DBA1399A-18C6-491A-8A91-522EDFA48BEF}" type="presOf" srcId="{D960CDD7-CC47-4BE5-9D48-9DE006F13961}" destId="{DAD84417-6CD3-4CCC-983B-B323CC836C79}" srcOrd="1" destOrd="0" presId="urn:microsoft.com/office/officeart/2005/8/layout/list1"/>
    <dgm:cxn modelId="{A0D76E90-761E-41EE-A469-5E165374020F}" srcId="{E3254372-DC12-4C90-A971-AE3D52BCFDE9}" destId="{D960CDD7-CC47-4BE5-9D48-9DE006F13961}" srcOrd="0" destOrd="0" parTransId="{14487F60-D3E9-4C12-AA61-E879FA187ABF}" sibTransId="{F411DDAA-50B4-4844-8C98-B3E4C688F613}"/>
    <dgm:cxn modelId="{3FAEC12F-BCBC-4223-B2A3-F919D205BC8B}" type="presOf" srcId="{F242B39A-0025-4E2E-9F25-1D37FE1CBCDB}" destId="{85BF422C-11AB-441E-AB34-68781C123AD8}" srcOrd="0" destOrd="0" presId="urn:microsoft.com/office/officeart/2005/8/layout/list1"/>
    <dgm:cxn modelId="{2FBCD5FA-EE37-42AF-967A-1F7CC8630EA8}" type="presOf" srcId="{F242B39A-0025-4E2E-9F25-1D37FE1CBCDB}" destId="{1B537FF0-7EA7-4060-8F02-776F0FE68C0D}" srcOrd="1" destOrd="0" presId="urn:microsoft.com/office/officeart/2005/8/layout/list1"/>
    <dgm:cxn modelId="{A812F26C-4FB8-4738-90A7-08B5D6183D67}" type="presOf" srcId="{E1282160-6248-41B3-B615-F042D5B38F3D}" destId="{3331747E-7D95-4668-B8F1-C42E2C26C351}" srcOrd="1" destOrd="0" presId="urn:microsoft.com/office/officeart/2005/8/layout/list1"/>
    <dgm:cxn modelId="{65769A1E-BA61-4048-9F9F-F06641612EC1}" type="presOf" srcId="{E3254372-DC12-4C90-A971-AE3D52BCFDE9}" destId="{C7A1C897-26B1-40C2-9D56-35CDEB307783}" srcOrd="0" destOrd="0" presId="urn:microsoft.com/office/officeart/2005/8/layout/list1"/>
    <dgm:cxn modelId="{BAA5E7A5-7802-49E3-A335-4F47D47B7F3D}" srcId="{E3254372-DC12-4C90-A971-AE3D52BCFDE9}" destId="{F242B39A-0025-4E2E-9F25-1D37FE1CBCDB}" srcOrd="2" destOrd="0" parTransId="{2ACA5F58-0512-4AA8-9832-87B3B1DA19F4}" sibTransId="{C1D56015-8344-4542-82E3-22802A5BF93F}"/>
    <dgm:cxn modelId="{E7F06A69-ACC1-4187-A29A-2030037D03CD}" type="presOf" srcId="{E1282160-6248-41B3-B615-F042D5B38F3D}" destId="{BB80F62B-E45B-4CE7-A378-8503A73759F3}" srcOrd="0" destOrd="0" presId="urn:microsoft.com/office/officeart/2005/8/layout/list1"/>
    <dgm:cxn modelId="{B17DC640-A744-40F8-8FB4-B4EB557EEAAA}" srcId="{E3254372-DC12-4C90-A971-AE3D52BCFDE9}" destId="{E1282160-6248-41B3-B615-F042D5B38F3D}" srcOrd="1" destOrd="0" parTransId="{683A23BC-A363-4F98-8810-83EAB0F2CA4A}" sibTransId="{B947B54F-BEB3-421B-990F-C714FEF6A7C5}"/>
    <dgm:cxn modelId="{15F5A562-71D2-484F-9AB0-42DA259DE19D}" type="presParOf" srcId="{C7A1C897-26B1-40C2-9D56-35CDEB307783}" destId="{9595CABD-DD10-464A-B79D-56D1F8BB58B2}" srcOrd="0" destOrd="0" presId="urn:microsoft.com/office/officeart/2005/8/layout/list1"/>
    <dgm:cxn modelId="{43D6BD2B-809A-4BAE-A191-1F5BAF5722E5}" type="presParOf" srcId="{9595CABD-DD10-464A-B79D-56D1F8BB58B2}" destId="{7274AB15-809F-48D5-A70C-738D9993A9FF}" srcOrd="0" destOrd="0" presId="urn:microsoft.com/office/officeart/2005/8/layout/list1"/>
    <dgm:cxn modelId="{F3A868A9-E966-4083-B886-FD454BEF9171}" type="presParOf" srcId="{9595CABD-DD10-464A-B79D-56D1F8BB58B2}" destId="{DAD84417-6CD3-4CCC-983B-B323CC836C79}" srcOrd="1" destOrd="0" presId="urn:microsoft.com/office/officeart/2005/8/layout/list1"/>
    <dgm:cxn modelId="{257A370F-AE93-46D5-8E6D-85636BC456E7}" type="presParOf" srcId="{C7A1C897-26B1-40C2-9D56-35CDEB307783}" destId="{A3925004-C34E-4510-AE97-1B81A808D18B}" srcOrd="1" destOrd="0" presId="urn:microsoft.com/office/officeart/2005/8/layout/list1"/>
    <dgm:cxn modelId="{85D0FF3E-B2CC-4F14-AA84-F27D2AF0D9D7}" type="presParOf" srcId="{C7A1C897-26B1-40C2-9D56-35CDEB307783}" destId="{6FC02653-DA87-4B95-9DB3-397DE3E05062}" srcOrd="2" destOrd="0" presId="urn:microsoft.com/office/officeart/2005/8/layout/list1"/>
    <dgm:cxn modelId="{969C94DA-3EEF-4D39-9C13-544365EAB40B}" type="presParOf" srcId="{C7A1C897-26B1-40C2-9D56-35CDEB307783}" destId="{8582BC47-32B5-4333-822E-2D1E6098A681}" srcOrd="3" destOrd="0" presId="urn:microsoft.com/office/officeart/2005/8/layout/list1"/>
    <dgm:cxn modelId="{BC228652-79E3-4A28-9826-C2EACA484001}" type="presParOf" srcId="{C7A1C897-26B1-40C2-9D56-35CDEB307783}" destId="{60E91ECE-FEF7-49EE-9FE4-E3B9AEE09B7D}" srcOrd="4" destOrd="0" presId="urn:microsoft.com/office/officeart/2005/8/layout/list1"/>
    <dgm:cxn modelId="{BCABFC79-71B7-4384-B4C7-9762884F331A}" type="presParOf" srcId="{60E91ECE-FEF7-49EE-9FE4-E3B9AEE09B7D}" destId="{BB80F62B-E45B-4CE7-A378-8503A73759F3}" srcOrd="0" destOrd="0" presId="urn:microsoft.com/office/officeart/2005/8/layout/list1"/>
    <dgm:cxn modelId="{910F0E32-E031-47DB-9AB9-AB382EE3F7A2}" type="presParOf" srcId="{60E91ECE-FEF7-49EE-9FE4-E3B9AEE09B7D}" destId="{3331747E-7D95-4668-B8F1-C42E2C26C351}" srcOrd="1" destOrd="0" presId="urn:microsoft.com/office/officeart/2005/8/layout/list1"/>
    <dgm:cxn modelId="{DEBAA9DA-4DAB-4195-A02A-B0D1BF0385B3}" type="presParOf" srcId="{C7A1C897-26B1-40C2-9D56-35CDEB307783}" destId="{9709B7B9-ABFF-4279-BD03-4A40EA175E9A}" srcOrd="5" destOrd="0" presId="urn:microsoft.com/office/officeart/2005/8/layout/list1"/>
    <dgm:cxn modelId="{7F93A13E-6A33-4103-A908-8D9D1E5291EC}" type="presParOf" srcId="{C7A1C897-26B1-40C2-9D56-35CDEB307783}" destId="{55F5DD32-DABE-47CB-A460-E330D3A6C35A}" srcOrd="6" destOrd="0" presId="urn:microsoft.com/office/officeart/2005/8/layout/list1"/>
    <dgm:cxn modelId="{32997A9E-497B-44A0-8DA5-4A54119E69E6}" type="presParOf" srcId="{C7A1C897-26B1-40C2-9D56-35CDEB307783}" destId="{3220F4BC-383C-4E85-B7A2-A9A48ADD1E80}" srcOrd="7" destOrd="0" presId="urn:microsoft.com/office/officeart/2005/8/layout/list1"/>
    <dgm:cxn modelId="{46A441E7-65D2-45BA-9172-BA9DCAF3BC71}" type="presParOf" srcId="{C7A1C897-26B1-40C2-9D56-35CDEB307783}" destId="{ACEB84AD-0B9A-4B20-A2B0-8D833A064BFC}" srcOrd="8" destOrd="0" presId="urn:microsoft.com/office/officeart/2005/8/layout/list1"/>
    <dgm:cxn modelId="{7A8095FC-3005-4B22-AF6A-965275EB9E90}" type="presParOf" srcId="{ACEB84AD-0B9A-4B20-A2B0-8D833A064BFC}" destId="{85BF422C-11AB-441E-AB34-68781C123AD8}" srcOrd="0" destOrd="0" presId="urn:microsoft.com/office/officeart/2005/8/layout/list1"/>
    <dgm:cxn modelId="{957D36CB-1187-4BF2-AD87-56E770012AD0}" type="presParOf" srcId="{ACEB84AD-0B9A-4B20-A2B0-8D833A064BFC}" destId="{1B537FF0-7EA7-4060-8F02-776F0FE68C0D}" srcOrd="1" destOrd="0" presId="urn:microsoft.com/office/officeart/2005/8/layout/list1"/>
    <dgm:cxn modelId="{08E9BCC2-071B-4869-AC41-FD0F3A415555}" type="presParOf" srcId="{C7A1C897-26B1-40C2-9D56-35CDEB307783}" destId="{5942642A-EB7C-4608-B9EA-280B16510783}" srcOrd="9" destOrd="0" presId="urn:microsoft.com/office/officeart/2005/8/layout/list1"/>
    <dgm:cxn modelId="{1FBD7931-0445-4208-8009-B0BCB5F521FD}" type="presParOf" srcId="{C7A1C897-26B1-40C2-9D56-35CDEB307783}" destId="{17133E68-A59C-4A5A-9943-8C8A57955FD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254372-DC12-4C90-A971-AE3D52BCFDE9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D960CDD7-CC47-4BE5-9D48-9DE006F13961}">
      <dgm:prSet phldrT="[Текст]" custT="1"/>
      <dgm:spPr/>
      <dgm:t>
        <a:bodyPr/>
        <a:lstStyle/>
        <a:p>
          <a:pPr algn="just"/>
          <a:r>
            <a:rPr lang="ru-RU" sz="2000" b="1" i="0" dirty="0" smtClean="0">
              <a:solidFill>
                <a:srgbClr val="002060"/>
              </a:solidFill>
            </a:rPr>
            <a:t>Примеры из жизни</a:t>
          </a:r>
          <a:r>
            <a:rPr lang="ru-RU" sz="2000" b="0" i="0" dirty="0" smtClean="0">
              <a:solidFill>
                <a:srgbClr val="002060"/>
              </a:solidFill>
            </a:rPr>
            <a:t>. Критикуя, человек приводит конкретные примеры из личной или чужой жизни, которые подтверждают ход его мыслей;</a:t>
          </a:r>
          <a:endParaRPr lang="ru-RU" sz="2000" dirty="0">
            <a:solidFill>
              <a:srgbClr val="002060"/>
            </a:solidFill>
          </a:endParaRPr>
        </a:p>
      </dgm:t>
    </dgm:pt>
    <dgm:pt modelId="{14487F60-D3E9-4C12-AA61-E879FA187ABF}" type="parTrans" cxnId="{A0D76E90-761E-41EE-A469-5E165374020F}">
      <dgm:prSet/>
      <dgm:spPr/>
      <dgm:t>
        <a:bodyPr/>
        <a:lstStyle/>
        <a:p>
          <a:endParaRPr lang="ru-RU"/>
        </a:p>
      </dgm:t>
    </dgm:pt>
    <dgm:pt modelId="{F411DDAA-50B4-4844-8C98-B3E4C688F613}" type="sibTrans" cxnId="{A0D76E90-761E-41EE-A469-5E165374020F}">
      <dgm:prSet/>
      <dgm:spPr/>
      <dgm:t>
        <a:bodyPr/>
        <a:lstStyle/>
        <a:p>
          <a:endParaRPr lang="ru-RU"/>
        </a:p>
      </dgm:t>
    </dgm:pt>
    <dgm:pt modelId="{E1282160-6248-41B3-B615-F042D5B38F3D}">
      <dgm:prSet phldrT="[Текст]" custT="1"/>
      <dgm:spPr/>
      <dgm:t>
        <a:bodyPr/>
        <a:lstStyle/>
        <a:p>
          <a:pPr algn="just"/>
          <a:r>
            <a:rPr lang="ru-RU" sz="1800" b="1" i="0" dirty="0" smtClean="0">
              <a:solidFill>
                <a:srgbClr val="002060"/>
              </a:solidFill>
            </a:rPr>
            <a:t>Знание дела. </a:t>
          </a:r>
          <a:r>
            <a:rPr lang="ru-RU" sz="1800" b="0" i="0" dirty="0" smtClean="0">
              <a:solidFill>
                <a:srgbClr val="002060"/>
              </a:solidFill>
            </a:rPr>
            <a:t>Критик сам хорошо разбирается в тех вопросах, которые критикует (например, имеет профильное образование, опыт, личные достижения);</a:t>
          </a:r>
          <a:endParaRPr lang="ru-RU" sz="1800" dirty="0">
            <a:solidFill>
              <a:srgbClr val="002060"/>
            </a:solidFill>
          </a:endParaRPr>
        </a:p>
      </dgm:t>
    </dgm:pt>
    <dgm:pt modelId="{683A23BC-A363-4F98-8810-83EAB0F2CA4A}" type="parTrans" cxnId="{B17DC640-A744-40F8-8FB4-B4EB557EEAAA}">
      <dgm:prSet/>
      <dgm:spPr/>
      <dgm:t>
        <a:bodyPr/>
        <a:lstStyle/>
        <a:p>
          <a:endParaRPr lang="ru-RU"/>
        </a:p>
      </dgm:t>
    </dgm:pt>
    <dgm:pt modelId="{B947B54F-BEB3-421B-990F-C714FEF6A7C5}" type="sibTrans" cxnId="{B17DC640-A744-40F8-8FB4-B4EB557EEAAA}">
      <dgm:prSet/>
      <dgm:spPr/>
      <dgm:t>
        <a:bodyPr/>
        <a:lstStyle/>
        <a:p>
          <a:endParaRPr lang="ru-RU"/>
        </a:p>
      </dgm:t>
    </dgm:pt>
    <dgm:pt modelId="{F242B39A-0025-4E2E-9F25-1D37FE1CBCDB}">
      <dgm:prSet phldrT="[Текст]" custT="1"/>
      <dgm:spPr/>
      <dgm:t>
        <a:bodyPr/>
        <a:lstStyle/>
        <a:p>
          <a:pPr algn="just"/>
          <a:r>
            <a:rPr lang="ru-RU" sz="1800" b="1" i="0" dirty="0" smtClean="0">
              <a:solidFill>
                <a:srgbClr val="002060"/>
              </a:solidFill>
            </a:rPr>
            <a:t>Отсутствие перехода на личности. </a:t>
          </a:r>
          <a:r>
            <a:rPr lang="ru-RU" sz="1800" b="0" i="0" dirty="0" smtClean="0">
              <a:solidFill>
                <a:srgbClr val="002060"/>
              </a:solidFill>
            </a:rPr>
            <a:t>Человек критикует, проявляя уважение, не переходит на личности, критикует не самого оппонента, а его действия или убеждения;</a:t>
          </a:r>
          <a:endParaRPr lang="ru-RU" sz="1800" dirty="0">
            <a:solidFill>
              <a:srgbClr val="002060"/>
            </a:solidFill>
          </a:endParaRPr>
        </a:p>
      </dgm:t>
    </dgm:pt>
    <dgm:pt modelId="{2ACA5F58-0512-4AA8-9832-87B3B1DA19F4}" type="parTrans" cxnId="{BAA5E7A5-7802-49E3-A335-4F47D47B7F3D}">
      <dgm:prSet/>
      <dgm:spPr/>
      <dgm:t>
        <a:bodyPr/>
        <a:lstStyle/>
        <a:p>
          <a:endParaRPr lang="ru-RU"/>
        </a:p>
      </dgm:t>
    </dgm:pt>
    <dgm:pt modelId="{C1D56015-8344-4542-82E3-22802A5BF93F}" type="sibTrans" cxnId="{BAA5E7A5-7802-49E3-A335-4F47D47B7F3D}">
      <dgm:prSet/>
      <dgm:spPr/>
      <dgm:t>
        <a:bodyPr/>
        <a:lstStyle/>
        <a:p>
          <a:endParaRPr lang="ru-RU"/>
        </a:p>
      </dgm:t>
    </dgm:pt>
    <dgm:pt modelId="{498D6660-88C0-4DF5-8F99-D6A5EBDF0C6D}">
      <dgm:prSet custT="1"/>
      <dgm:spPr/>
      <dgm:t>
        <a:bodyPr/>
        <a:lstStyle/>
        <a:p>
          <a:pPr algn="just"/>
          <a:r>
            <a:rPr lang="ru-RU" sz="1800" b="1" i="0" dirty="0" smtClean="0">
              <a:solidFill>
                <a:srgbClr val="002060"/>
              </a:solidFill>
            </a:rPr>
            <a:t>Указание на положительные моменты</a:t>
          </a:r>
          <a:r>
            <a:rPr lang="ru-RU" sz="1800" b="0" i="0" dirty="0" smtClean="0">
              <a:solidFill>
                <a:srgbClr val="002060"/>
              </a:solidFill>
            </a:rPr>
            <a:t>. Критикующий указывает не только на недостатки, но и на преимущества вашей работы или вашей позиции</a:t>
          </a:r>
          <a:r>
            <a:rPr lang="ru-RU" sz="1600" b="0" i="0" dirty="0" smtClean="0"/>
            <a:t>.</a:t>
          </a:r>
          <a:endParaRPr lang="ru-RU" sz="1600" dirty="0"/>
        </a:p>
      </dgm:t>
    </dgm:pt>
    <dgm:pt modelId="{17065DDE-C43C-476A-8A57-092DA31A7915}" type="parTrans" cxnId="{C12F132F-0DD1-451C-8FB5-47B92C932552}">
      <dgm:prSet/>
      <dgm:spPr/>
      <dgm:t>
        <a:bodyPr/>
        <a:lstStyle/>
        <a:p>
          <a:endParaRPr lang="ru-RU"/>
        </a:p>
      </dgm:t>
    </dgm:pt>
    <dgm:pt modelId="{87ECC9B9-5F0F-48D8-90D9-08D52DB8AD67}" type="sibTrans" cxnId="{C12F132F-0DD1-451C-8FB5-47B92C932552}">
      <dgm:prSet/>
      <dgm:spPr/>
      <dgm:t>
        <a:bodyPr/>
        <a:lstStyle/>
        <a:p>
          <a:endParaRPr lang="ru-RU"/>
        </a:p>
      </dgm:t>
    </dgm:pt>
    <dgm:pt modelId="{C7A1C897-26B1-40C2-9D56-35CDEB307783}" type="pres">
      <dgm:prSet presAssocID="{E3254372-DC12-4C90-A971-AE3D52BCFD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95CABD-DD10-464A-B79D-56D1F8BB58B2}" type="pres">
      <dgm:prSet presAssocID="{D960CDD7-CC47-4BE5-9D48-9DE006F13961}" presName="parentLin" presStyleCnt="0"/>
      <dgm:spPr/>
    </dgm:pt>
    <dgm:pt modelId="{7274AB15-809F-48D5-A70C-738D9993A9FF}" type="pres">
      <dgm:prSet presAssocID="{D960CDD7-CC47-4BE5-9D48-9DE006F1396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DAD84417-6CD3-4CCC-983B-B323CC836C79}" type="pres">
      <dgm:prSet presAssocID="{D960CDD7-CC47-4BE5-9D48-9DE006F13961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25004-C34E-4510-AE97-1B81A808D18B}" type="pres">
      <dgm:prSet presAssocID="{D960CDD7-CC47-4BE5-9D48-9DE006F13961}" presName="negativeSpace" presStyleCnt="0"/>
      <dgm:spPr/>
    </dgm:pt>
    <dgm:pt modelId="{6FC02653-DA87-4B95-9DB3-397DE3E05062}" type="pres">
      <dgm:prSet presAssocID="{D960CDD7-CC47-4BE5-9D48-9DE006F13961}" presName="childText" presStyleLbl="conFgAcc1" presStyleIdx="0" presStyleCnt="4">
        <dgm:presLayoutVars>
          <dgm:bulletEnabled val="1"/>
        </dgm:presLayoutVars>
      </dgm:prSet>
      <dgm:spPr/>
    </dgm:pt>
    <dgm:pt modelId="{8582BC47-32B5-4333-822E-2D1E6098A681}" type="pres">
      <dgm:prSet presAssocID="{F411DDAA-50B4-4844-8C98-B3E4C688F613}" presName="spaceBetweenRectangles" presStyleCnt="0"/>
      <dgm:spPr/>
    </dgm:pt>
    <dgm:pt modelId="{60E91ECE-FEF7-49EE-9FE4-E3B9AEE09B7D}" type="pres">
      <dgm:prSet presAssocID="{E1282160-6248-41B3-B615-F042D5B38F3D}" presName="parentLin" presStyleCnt="0"/>
      <dgm:spPr/>
    </dgm:pt>
    <dgm:pt modelId="{BB80F62B-E45B-4CE7-A378-8503A73759F3}" type="pres">
      <dgm:prSet presAssocID="{E1282160-6248-41B3-B615-F042D5B38F3D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331747E-7D95-4668-B8F1-C42E2C26C351}" type="pres">
      <dgm:prSet presAssocID="{E1282160-6248-41B3-B615-F042D5B38F3D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9B7B9-ABFF-4279-BD03-4A40EA175E9A}" type="pres">
      <dgm:prSet presAssocID="{E1282160-6248-41B3-B615-F042D5B38F3D}" presName="negativeSpace" presStyleCnt="0"/>
      <dgm:spPr/>
    </dgm:pt>
    <dgm:pt modelId="{55F5DD32-DABE-47CB-A460-E330D3A6C35A}" type="pres">
      <dgm:prSet presAssocID="{E1282160-6248-41B3-B615-F042D5B38F3D}" presName="childText" presStyleLbl="conFgAcc1" presStyleIdx="1" presStyleCnt="4">
        <dgm:presLayoutVars>
          <dgm:bulletEnabled val="1"/>
        </dgm:presLayoutVars>
      </dgm:prSet>
      <dgm:spPr/>
    </dgm:pt>
    <dgm:pt modelId="{3220F4BC-383C-4E85-B7A2-A9A48ADD1E80}" type="pres">
      <dgm:prSet presAssocID="{B947B54F-BEB3-421B-990F-C714FEF6A7C5}" presName="spaceBetweenRectangles" presStyleCnt="0"/>
      <dgm:spPr/>
    </dgm:pt>
    <dgm:pt modelId="{ACEB84AD-0B9A-4B20-A2B0-8D833A064BFC}" type="pres">
      <dgm:prSet presAssocID="{F242B39A-0025-4E2E-9F25-1D37FE1CBCDB}" presName="parentLin" presStyleCnt="0"/>
      <dgm:spPr/>
    </dgm:pt>
    <dgm:pt modelId="{85BF422C-11AB-441E-AB34-68781C123AD8}" type="pres">
      <dgm:prSet presAssocID="{F242B39A-0025-4E2E-9F25-1D37FE1CBCDB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1B537FF0-7EA7-4060-8F02-776F0FE68C0D}" type="pres">
      <dgm:prSet presAssocID="{F242B39A-0025-4E2E-9F25-1D37FE1CBCDB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42642A-EB7C-4608-B9EA-280B16510783}" type="pres">
      <dgm:prSet presAssocID="{F242B39A-0025-4E2E-9F25-1D37FE1CBCDB}" presName="negativeSpace" presStyleCnt="0"/>
      <dgm:spPr/>
    </dgm:pt>
    <dgm:pt modelId="{17133E68-A59C-4A5A-9943-8C8A57955FD9}" type="pres">
      <dgm:prSet presAssocID="{F242B39A-0025-4E2E-9F25-1D37FE1CBCDB}" presName="childText" presStyleLbl="conFgAcc1" presStyleIdx="2" presStyleCnt="4">
        <dgm:presLayoutVars>
          <dgm:bulletEnabled val="1"/>
        </dgm:presLayoutVars>
      </dgm:prSet>
      <dgm:spPr/>
    </dgm:pt>
    <dgm:pt modelId="{E2C1E361-D82A-4713-B597-6170FCC9DD72}" type="pres">
      <dgm:prSet presAssocID="{C1D56015-8344-4542-82E3-22802A5BF93F}" presName="spaceBetweenRectangles" presStyleCnt="0"/>
      <dgm:spPr/>
    </dgm:pt>
    <dgm:pt modelId="{D9401117-56DE-4524-AA1F-74C1DBBA38A0}" type="pres">
      <dgm:prSet presAssocID="{498D6660-88C0-4DF5-8F99-D6A5EBDF0C6D}" presName="parentLin" presStyleCnt="0"/>
      <dgm:spPr/>
    </dgm:pt>
    <dgm:pt modelId="{20B1659B-26DE-4B99-AFBF-439088D3A6E0}" type="pres">
      <dgm:prSet presAssocID="{498D6660-88C0-4DF5-8F99-D6A5EBDF0C6D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09F8001-CA0D-45B1-92D2-7C6609328187}" type="pres">
      <dgm:prSet presAssocID="{498D6660-88C0-4DF5-8F99-D6A5EBDF0C6D}" presName="parentText" presStyleLbl="node1" presStyleIdx="3" presStyleCnt="4" custScaleX="142857" custLinFactNeighborX="69" custLinFactNeighborY="-33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BFFB72-D7DE-4E36-A264-DD24DBA4E15E}" type="pres">
      <dgm:prSet presAssocID="{498D6660-88C0-4DF5-8F99-D6A5EBDF0C6D}" presName="negativeSpace" presStyleCnt="0"/>
      <dgm:spPr/>
    </dgm:pt>
    <dgm:pt modelId="{1EB01678-8EEE-418E-9E8E-231FDAAD150D}" type="pres">
      <dgm:prSet presAssocID="{498D6660-88C0-4DF5-8F99-D6A5EBDF0C6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E5532D5-3EB9-4B97-AC95-6B5DB5AFC247}" type="presOf" srcId="{D960CDD7-CC47-4BE5-9D48-9DE006F13961}" destId="{7274AB15-809F-48D5-A70C-738D9993A9FF}" srcOrd="0" destOrd="0" presId="urn:microsoft.com/office/officeart/2005/8/layout/list1"/>
    <dgm:cxn modelId="{54FFA315-CBE6-4506-9C9A-6AF25A2057F7}" type="presOf" srcId="{F242B39A-0025-4E2E-9F25-1D37FE1CBCDB}" destId="{85BF422C-11AB-441E-AB34-68781C123AD8}" srcOrd="0" destOrd="0" presId="urn:microsoft.com/office/officeart/2005/8/layout/list1"/>
    <dgm:cxn modelId="{2A11AD91-5AB8-408D-94DA-87A647AAB24C}" type="presOf" srcId="{F242B39A-0025-4E2E-9F25-1D37FE1CBCDB}" destId="{1B537FF0-7EA7-4060-8F02-776F0FE68C0D}" srcOrd="1" destOrd="0" presId="urn:microsoft.com/office/officeart/2005/8/layout/list1"/>
    <dgm:cxn modelId="{BCBF4649-A9C3-4E6D-9594-6200E0960587}" type="presOf" srcId="{E1282160-6248-41B3-B615-F042D5B38F3D}" destId="{BB80F62B-E45B-4CE7-A378-8503A73759F3}" srcOrd="0" destOrd="0" presId="urn:microsoft.com/office/officeart/2005/8/layout/list1"/>
    <dgm:cxn modelId="{0933FC7D-EE83-4061-A2BD-A0950C2DE668}" type="presOf" srcId="{498D6660-88C0-4DF5-8F99-D6A5EBDF0C6D}" destId="{109F8001-CA0D-45B1-92D2-7C6609328187}" srcOrd="1" destOrd="0" presId="urn:microsoft.com/office/officeart/2005/8/layout/list1"/>
    <dgm:cxn modelId="{17D90749-8A22-4779-8AE4-A69B079FE29F}" type="presOf" srcId="{D960CDD7-CC47-4BE5-9D48-9DE006F13961}" destId="{DAD84417-6CD3-4CCC-983B-B323CC836C79}" srcOrd="1" destOrd="0" presId="urn:microsoft.com/office/officeart/2005/8/layout/list1"/>
    <dgm:cxn modelId="{2A330649-3FEF-4517-9BAC-4494E0913E95}" type="presOf" srcId="{498D6660-88C0-4DF5-8F99-D6A5EBDF0C6D}" destId="{20B1659B-26DE-4B99-AFBF-439088D3A6E0}" srcOrd="0" destOrd="0" presId="urn:microsoft.com/office/officeart/2005/8/layout/list1"/>
    <dgm:cxn modelId="{BBA04770-146D-4A53-9A04-46DB16D40B14}" type="presOf" srcId="{E3254372-DC12-4C90-A971-AE3D52BCFDE9}" destId="{C7A1C897-26B1-40C2-9D56-35CDEB307783}" srcOrd="0" destOrd="0" presId="urn:microsoft.com/office/officeart/2005/8/layout/list1"/>
    <dgm:cxn modelId="{A0D76E90-761E-41EE-A469-5E165374020F}" srcId="{E3254372-DC12-4C90-A971-AE3D52BCFDE9}" destId="{D960CDD7-CC47-4BE5-9D48-9DE006F13961}" srcOrd="0" destOrd="0" parTransId="{14487F60-D3E9-4C12-AA61-E879FA187ABF}" sibTransId="{F411DDAA-50B4-4844-8C98-B3E4C688F613}"/>
    <dgm:cxn modelId="{C12F132F-0DD1-451C-8FB5-47B92C932552}" srcId="{E3254372-DC12-4C90-A971-AE3D52BCFDE9}" destId="{498D6660-88C0-4DF5-8F99-D6A5EBDF0C6D}" srcOrd="3" destOrd="0" parTransId="{17065DDE-C43C-476A-8A57-092DA31A7915}" sibTransId="{87ECC9B9-5F0F-48D8-90D9-08D52DB8AD67}"/>
    <dgm:cxn modelId="{C2E86A09-D9CB-463D-BB25-3E9A851E9C75}" type="presOf" srcId="{E1282160-6248-41B3-B615-F042D5B38F3D}" destId="{3331747E-7D95-4668-B8F1-C42E2C26C351}" srcOrd="1" destOrd="0" presId="urn:microsoft.com/office/officeart/2005/8/layout/list1"/>
    <dgm:cxn modelId="{BAA5E7A5-7802-49E3-A335-4F47D47B7F3D}" srcId="{E3254372-DC12-4C90-A971-AE3D52BCFDE9}" destId="{F242B39A-0025-4E2E-9F25-1D37FE1CBCDB}" srcOrd="2" destOrd="0" parTransId="{2ACA5F58-0512-4AA8-9832-87B3B1DA19F4}" sibTransId="{C1D56015-8344-4542-82E3-22802A5BF93F}"/>
    <dgm:cxn modelId="{B17DC640-A744-40F8-8FB4-B4EB557EEAAA}" srcId="{E3254372-DC12-4C90-A971-AE3D52BCFDE9}" destId="{E1282160-6248-41B3-B615-F042D5B38F3D}" srcOrd="1" destOrd="0" parTransId="{683A23BC-A363-4F98-8810-83EAB0F2CA4A}" sibTransId="{B947B54F-BEB3-421B-990F-C714FEF6A7C5}"/>
    <dgm:cxn modelId="{464BAABF-57CF-4E46-97EA-161BB0A2C518}" type="presParOf" srcId="{C7A1C897-26B1-40C2-9D56-35CDEB307783}" destId="{9595CABD-DD10-464A-B79D-56D1F8BB58B2}" srcOrd="0" destOrd="0" presId="urn:microsoft.com/office/officeart/2005/8/layout/list1"/>
    <dgm:cxn modelId="{F9D1D5B5-3B58-4EA8-AC72-07E289758A89}" type="presParOf" srcId="{9595CABD-DD10-464A-B79D-56D1F8BB58B2}" destId="{7274AB15-809F-48D5-A70C-738D9993A9FF}" srcOrd="0" destOrd="0" presId="urn:microsoft.com/office/officeart/2005/8/layout/list1"/>
    <dgm:cxn modelId="{AEFB0025-6A8D-4BBD-8BEE-08752B5D157B}" type="presParOf" srcId="{9595CABD-DD10-464A-B79D-56D1F8BB58B2}" destId="{DAD84417-6CD3-4CCC-983B-B323CC836C79}" srcOrd="1" destOrd="0" presId="urn:microsoft.com/office/officeart/2005/8/layout/list1"/>
    <dgm:cxn modelId="{FEC40139-FD8E-4E70-8BBF-3E12C59051A8}" type="presParOf" srcId="{C7A1C897-26B1-40C2-9D56-35CDEB307783}" destId="{A3925004-C34E-4510-AE97-1B81A808D18B}" srcOrd="1" destOrd="0" presId="urn:microsoft.com/office/officeart/2005/8/layout/list1"/>
    <dgm:cxn modelId="{4E8E9BC2-B494-40C9-9BF6-5358E8C1E2EC}" type="presParOf" srcId="{C7A1C897-26B1-40C2-9D56-35CDEB307783}" destId="{6FC02653-DA87-4B95-9DB3-397DE3E05062}" srcOrd="2" destOrd="0" presId="urn:microsoft.com/office/officeart/2005/8/layout/list1"/>
    <dgm:cxn modelId="{DF24D79F-D827-4D41-9DEC-0892165F4B30}" type="presParOf" srcId="{C7A1C897-26B1-40C2-9D56-35CDEB307783}" destId="{8582BC47-32B5-4333-822E-2D1E6098A681}" srcOrd="3" destOrd="0" presId="urn:microsoft.com/office/officeart/2005/8/layout/list1"/>
    <dgm:cxn modelId="{B1AC75CB-02BD-40FE-941A-138478AEBD78}" type="presParOf" srcId="{C7A1C897-26B1-40C2-9D56-35CDEB307783}" destId="{60E91ECE-FEF7-49EE-9FE4-E3B9AEE09B7D}" srcOrd="4" destOrd="0" presId="urn:microsoft.com/office/officeart/2005/8/layout/list1"/>
    <dgm:cxn modelId="{F4B9EF0C-9EDC-4577-B3E6-D6785A9FBA36}" type="presParOf" srcId="{60E91ECE-FEF7-49EE-9FE4-E3B9AEE09B7D}" destId="{BB80F62B-E45B-4CE7-A378-8503A73759F3}" srcOrd="0" destOrd="0" presId="urn:microsoft.com/office/officeart/2005/8/layout/list1"/>
    <dgm:cxn modelId="{3ECD1460-3471-4B92-9E62-BB7E7C3017CB}" type="presParOf" srcId="{60E91ECE-FEF7-49EE-9FE4-E3B9AEE09B7D}" destId="{3331747E-7D95-4668-B8F1-C42E2C26C351}" srcOrd="1" destOrd="0" presId="urn:microsoft.com/office/officeart/2005/8/layout/list1"/>
    <dgm:cxn modelId="{AA3952FC-4152-4760-901B-A6918E95A677}" type="presParOf" srcId="{C7A1C897-26B1-40C2-9D56-35CDEB307783}" destId="{9709B7B9-ABFF-4279-BD03-4A40EA175E9A}" srcOrd="5" destOrd="0" presId="urn:microsoft.com/office/officeart/2005/8/layout/list1"/>
    <dgm:cxn modelId="{04588078-1778-4CAE-B0D9-5AE44770DEE8}" type="presParOf" srcId="{C7A1C897-26B1-40C2-9D56-35CDEB307783}" destId="{55F5DD32-DABE-47CB-A460-E330D3A6C35A}" srcOrd="6" destOrd="0" presId="urn:microsoft.com/office/officeart/2005/8/layout/list1"/>
    <dgm:cxn modelId="{435A6E60-2A2E-48A6-B180-FD360EA048AC}" type="presParOf" srcId="{C7A1C897-26B1-40C2-9D56-35CDEB307783}" destId="{3220F4BC-383C-4E85-B7A2-A9A48ADD1E80}" srcOrd="7" destOrd="0" presId="urn:microsoft.com/office/officeart/2005/8/layout/list1"/>
    <dgm:cxn modelId="{B86FE330-02A2-42E7-B349-7B31D91E01CF}" type="presParOf" srcId="{C7A1C897-26B1-40C2-9D56-35CDEB307783}" destId="{ACEB84AD-0B9A-4B20-A2B0-8D833A064BFC}" srcOrd="8" destOrd="0" presId="urn:microsoft.com/office/officeart/2005/8/layout/list1"/>
    <dgm:cxn modelId="{823C58EF-9ED6-4644-B37C-15A83C7F29B2}" type="presParOf" srcId="{ACEB84AD-0B9A-4B20-A2B0-8D833A064BFC}" destId="{85BF422C-11AB-441E-AB34-68781C123AD8}" srcOrd="0" destOrd="0" presId="urn:microsoft.com/office/officeart/2005/8/layout/list1"/>
    <dgm:cxn modelId="{D14A895C-3466-4358-AF9B-09D68F119843}" type="presParOf" srcId="{ACEB84AD-0B9A-4B20-A2B0-8D833A064BFC}" destId="{1B537FF0-7EA7-4060-8F02-776F0FE68C0D}" srcOrd="1" destOrd="0" presId="urn:microsoft.com/office/officeart/2005/8/layout/list1"/>
    <dgm:cxn modelId="{F6FF72F0-BA5A-4267-B90E-5D48CB550435}" type="presParOf" srcId="{C7A1C897-26B1-40C2-9D56-35CDEB307783}" destId="{5942642A-EB7C-4608-B9EA-280B16510783}" srcOrd="9" destOrd="0" presId="urn:microsoft.com/office/officeart/2005/8/layout/list1"/>
    <dgm:cxn modelId="{16754AB6-1A66-451B-9918-BA4CC6831BAC}" type="presParOf" srcId="{C7A1C897-26B1-40C2-9D56-35CDEB307783}" destId="{17133E68-A59C-4A5A-9943-8C8A57955FD9}" srcOrd="10" destOrd="0" presId="urn:microsoft.com/office/officeart/2005/8/layout/list1"/>
    <dgm:cxn modelId="{0B516AF8-75BF-4E58-B249-188B0C912A96}" type="presParOf" srcId="{C7A1C897-26B1-40C2-9D56-35CDEB307783}" destId="{E2C1E361-D82A-4713-B597-6170FCC9DD72}" srcOrd="11" destOrd="0" presId="urn:microsoft.com/office/officeart/2005/8/layout/list1"/>
    <dgm:cxn modelId="{ACE561A5-FAD1-4483-8B82-5111A69D87B4}" type="presParOf" srcId="{C7A1C897-26B1-40C2-9D56-35CDEB307783}" destId="{D9401117-56DE-4524-AA1F-74C1DBBA38A0}" srcOrd="12" destOrd="0" presId="urn:microsoft.com/office/officeart/2005/8/layout/list1"/>
    <dgm:cxn modelId="{29BF8E47-C97A-4D06-AD6D-95A21C100091}" type="presParOf" srcId="{D9401117-56DE-4524-AA1F-74C1DBBA38A0}" destId="{20B1659B-26DE-4B99-AFBF-439088D3A6E0}" srcOrd="0" destOrd="0" presId="urn:microsoft.com/office/officeart/2005/8/layout/list1"/>
    <dgm:cxn modelId="{9886BA8D-99DF-4D5F-AF8B-578A81E1DE90}" type="presParOf" srcId="{D9401117-56DE-4524-AA1F-74C1DBBA38A0}" destId="{109F8001-CA0D-45B1-92D2-7C6609328187}" srcOrd="1" destOrd="0" presId="urn:microsoft.com/office/officeart/2005/8/layout/list1"/>
    <dgm:cxn modelId="{7D3A163B-54E7-4299-98F9-37516E0EC57D}" type="presParOf" srcId="{C7A1C897-26B1-40C2-9D56-35CDEB307783}" destId="{F3BFFB72-D7DE-4E36-A264-DD24DBA4E15E}" srcOrd="13" destOrd="0" presId="urn:microsoft.com/office/officeart/2005/8/layout/list1"/>
    <dgm:cxn modelId="{DE164AAF-65C5-4FA2-8625-088D87970820}" type="presParOf" srcId="{C7A1C897-26B1-40C2-9D56-35CDEB307783}" destId="{1EB01678-8EEE-418E-9E8E-231FDAAD150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1289DA-8F7A-4CB0-9026-F4D85A303341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F93885E0-98B7-4A38-BF8D-EE1A8B7E5090}">
      <dgm:prSet phldrT="[Текст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600" b="1" i="0" dirty="0" smtClean="0"/>
            <a:t>предметность: </a:t>
          </a:r>
          <a:r>
            <a:rPr lang="ru-RU" sz="1600" b="0" i="0" dirty="0" smtClean="0"/>
            <a:t>ошибки, недочёты, неверные высказывания, неверные умозаключения, некорректные поступки – основной предмет для рабочей конструктивной критики, особенности, характер, ценности личности ни в коем случае не могут быть подвергнуты критике;</a:t>
          </a:r>
          <a:endParaRPr lang="ru-RU" sz="1600" dirty="0"/>
        </a:p>
      </dgm:t>
    </dgm:pt>
    <dgm:pt modelId="{0043E088-0701-47C8-ADCC-1A92B9F1B262}" type="parTrans" cxnId="{5C9B0083-A15E-4D6C-9CBE-D32C05CBADC9}">
      <dgm:prSet/>
      <dgm:spPr/>
      <dgm:t>
        <a:bodyPr/>
        <a:lstStyle/>
        <a:p>
          <a:endParaRPr lang="ru-RU"/>
        </a:p>
      </dgm:t>
    </dgm:pt>
    <dgm:pt modelId="{2D7681ED-C99E-4292-9124-D37DA4574597}" type="sibTrans" cxnId="{5C9B0083-A15E-4D6C-9CBE-D32C05CBADC9}">
      <dgm:prSet/>
      <dgm:spPr/>
      <dgm:t>
        <a:bodyPr/>
        <a:lstStyle/>
        <a:p>
          <a:endParaRPr lang="ru-RU"/>
        </a:p>
      </dgm:t>
    </dgm:pt>
    <dgm:pt modelId="{D115F004-C445-4B99-BA4F-5591697FF10B}">
      <dgm:prSet phldrT="[Текст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600" b="1" i="0" dirty="0" smtClean="0"/>
            <a:t>нацеленность на результат: </a:t>
          </a:r>
          <a:r>
            <a:rPr lang="ru-RU" sz="1600" b="0" i="0" dirty="0" smtClean="0"/>
            <a:t>критика нужна только для того, чтобы улучшить работу и скорректировать недостаток;</a:t>
          </a:r>
          <a:endParaRPr lang="ru-RU" sz="1600" dirty="0"/>
        </a:p>
      </dgm:t>
    </dgm:pt>
    <dgm:pt modelId="{C20C0812-80BE-4D03-81D5-F08CADC410B3}" type="parTrans" cxnId="{1A8FC0D5-842E-4391-9427-5AE37D6009EC}">
      <dgm:prSet/>
      <dgm:spPr/>
      <dgm:t>
        <a:bodyPr/>
        <a:lstStyle/>
        <a:p>
          <a:endParaRPr lang="ru-RU"/>
        </a:p>
      </dgm:t>
    </dgm:pt>
    <dgm:pt modelId="{C8A90522-2552-4E28-B8BA-F5A4A2B25C4F}" type="sibTrans" cxnId="{1A8FC0D5-842E-4391-9427-5AE37D6009EC}">
      <dgm:prSet/>
      <dgm:spPr/>
      <dgm:t>
        <a:bodyPr/>
        <a:lstStyle/>
        <a:p>
          <a:endParaRPr lang="ru-RU"/>
        </a:p>
      </dgm:t>
    </dgm:pt>
    <dgm:pt modelId="{542C208A-0136-4814-AA24-731B79F2B0ED}">
      <dgm:prSet phldrT="[Текст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600" b="1" i="0" dirty="0" smtClean="0"/>
            <a:t>конкретность, фактичность и доказательность: </a:t>
          </a:r>
          <a:r>
            <a:rPr lang="ru-RU" sz="1600" b="0" i="0" dirty="0" smtClean="0"/>
            <a:t>критике могут подвергаться только недостатки и промахи в работе, которые имеют основу и ясные доказательства.</a:t>
          </a:r>
          <a:endParaRPr lang="ru-RU" sz="1600" dirty="0"/>
        </a:p>
      </dgm:t>
    </dgm:pt>
    <dgm:pt modelId="{580CFE71-26F3-40DD-B66A-826E4266A945}" type="parTrans" cxnId="{7C0BF5CF-0F5D-4B9F-BBE1-AA1B09F200CB}">
      <dgm:prSet/>
      <dgm:spPr/>
      <dgm:t>
        <a:bodyPr/>
        <a:lstStyle/>
        <a:p>
          <a:endParaRPr lang="ru-RU"/>
        </a:p>
      </dgm:t>
    </dgm:pt>
    <dgm:pt modelId="{D3988ACF-2598-444B-9FF1-8E2CAA881E20}" type="sibTrans" cxnId="{7C0BF5CF-0F5D-4B9F-BBE1-AA1B09F200CB}">
      <dgm:prSet/>
      <dgm:spPr/>
      <dgm:t>
        <a:bodyPr/>
        <a:lstStyle/>
        <a:p>
          <a:endParaRPr lang="ru-RU"/>
        </a:p>
      </dgm:t>
    </dgm:pt>
    <dgm:pt modelId="{BE2C6246-CB55-4C63-BAA3-3AC84D490D32}">
      <dgm:prSet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600" b="1" i="0" dirty="0" smtClean="0"/>
            <a:t>уместность: </a:t>
          </a:r>
          <a:r>
            <a:rPr lang="ru-RU" sz="1600" b="0" i="0" dirty="0" smtClean="0"/>
            <a:t>критика возможна только в присутствии работника, совершившего ошибки, и в ситуации </a:t>
          </a:r>
          <a:r>
            <a:rPr lang="ru-RU" sz="1600" b="0" i="0" dirty="0" err="1" smtClean="0"/>
            <a:t>tete</a:t>
          </a:r>
          <a:r>
            <a:rPr lang="ru-RU" sz="1600" b="0" i="0" dirty="0" smtClean="0"/>
            <a:t>-a-</a:t>
          </a:r>
          <a:r>
            <a:rPr lang="ru-RU" sz="1600" b="0" i="0" dirty="0" err="1" smtClean="0"/>
            <a:t>tete</a:t>
          </a:r>
          <a:r>
            <a:rPr lang="ru-RU" sz="1600" b="0" i="0" dirty="0" smtClean="0"/>
            <a:t>, публичная критика оскорбительна и недопустима при деловой коммуникации;</a:t>
          </a:r>
          <a:endParaRPr lang="ru-RU" sz="1600" dirty="0"/>
        </a:p>
      </dgm:t>
    </dgm:pt>
    <dgm:pt modelId="{49BAB116-8D9D-4487-8093-7BEABBB23F99}" type="parTrans" cxnId="{ECC1F953-A076-42FE-9221-8F01D0ECFE8A}">
      <dgm:prSet/>
      <dgm:spPr/>
      <dgm:t>
        <a:bodyPr/>
        <a:lstStyle/>
        <a:p>
          <a:endParaRPr lang="ru-RU"/>
        </a:p>
      </dgm:t>
    </dgm:pt>
    <dgm:pt modelId="{CCD3FF0C-3217-4CAB-8618-A306C0063621}" type="sibTrans" cxnId="{ECC1F953-A076-42FE-9221-8F01D0ECFE8A}">
      <dgm:prSet/>
      <dgm:spPr/>
      <dgm:t>
        <a:bodyPr/>
        <a:lstStyle/>
        <a:p>
          <a:endParaRPr lang="ru-RU"/>
        </a:p>
      </dgm:t>
    </dgm:pt>
    <dgm:pt modelId="{C04C93AD-133F-4F11-9C03-466BA21A2F42}" type="pres">
      <dgm:prSet presAssocID="{DC1289DA-8F7A-4CB0-9026-F4D85A30334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F0BA34-E17F-4249-BA5D-8049206BD5A2}" type="pres">
      <dgm:prSet presAssocID="{F93885E0-98B7-4A38-BF8D-EE1A8B7E5090}" presName="parentLin" presStyleCnt="0"/>
      <dgm:spPr/>
    </dgm:pt>
    <dgm:pt modelId="{AB4F17F4-5D46-4509-8A30-F3C247357837}" type="pres">
      <dgm:prSet presAssocID="{F93885E0-98B7-4A38-BF8D-EE1A8B7E509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ADCB4B6E-F44F-4530-9341-1C94B568BDC8}" type="pres">
      <dgm:prSet presAssocID="{F93885E0-98B7-4A38-BF8D-EE1A8B7E5090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3F37E8-C36C-4A85-B1CD-A0F110D959B9}" type="pres">
      <dgm:prSet presAssocID="{F93885E0-98B7-4A38-BF8D-EE1A8B7E5090}" presName="negativeSpace" presStyleCnt="0"/>
      <dgm:spPr/>
    </dgm:pt>
    <dgm:pt modelId="{B99BC0A5-7CA4-4E61-9349-8BB24731E09C}" type="pres">
      <dgm:prSet presAssocID="{F93885E0-98B7-4A38-BF8D-EE1A8B7E5090}" presName="childText" presStyleLbl="conFgAcc1" presStyleIdx="0" presStyleCnt="4">
        <dgm:presLayoutVars>
          <dgm:bulletEnabled val="1"/>
        </dgm:presLayoutVars>
      </dgm:prSet>
      <dgm:spPr/>
    </dgm:pt>
    <dgm:pt modelId="{D6DB8D96-95DE-4AE2-94D2-3688EB86B72C}" type="pres">
      <dgm:prSet presAssocID="{2D7681ED-C99E-4292-9124-D37DA4574597}" presName="spaceBetweenRectangles" presStyleCnt="0"/>
      <dgm:spPr/>
    </dgm:pt>
    <dgm:pt modelId="{5887F500-E726-4857-98F9-307D91A43B47}" type="pres">
      <dgm:prSet presAssocID="{BE2C6246-CB55-4C63-BAA3-3AC84D490D32}" presName="parentLin" presStyleCnt="0"/>
      <dgm:spPr/>
    </dgm:pt>
    <dgm:pt modelId="{D3043801-FCFF-4AAF-99C0-FBC1ABE23201}" type="pres">
      <dgm:prSet presAssocID="{BE2C6246-CB55-4C63-BAA3-3AC84D490D32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BC694794-8CDA-4971-8963-CD21D9D14125}" type="pres">
      <dgm:prSet presAssocID="{BE2C6246-CB55-4C63-BAA3-3AC84D490D32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9483F1-9215-4E84-AEB1-CA81CFFDD0DC}" type="pres">
      <dgm:prSet presAssocID="{BE2C6246-CB55-4C63-BAA3-3AC84D490D32}" presName="negativeSpace" presStyleCnt="0"/>
      <dgm:spPr/>
    </dgm:pt>
    <dgm:pt modelId="{3F724CA3-4C47-48D4-8805-D028F837B8C6}" type="pres">
      <dgm:prSet presAssocID="{BE2C6246-CB55-4C63-BAA3-3AC84D490D32}" presName="childText" presStyleLbl="conFgAcc1" presStyleIdx="1" presStyleCnt="4">
        <dgm:presLayoutVars>
          <dgm:bulletEnabled val="1"/>
        </dgm:presLayoutVars>
      </dgm:prSet>
      <dgm:spPr/>
    </dgm:pt>
    <dgm:pt modelId="{BD3DF46A-9D6E-4695-90E2-96EE8429350A}" type="pres">
      <dgm:prSet presAssocID="{CCD3FF0C-3217-4CAB-8618-A306C0063621}" presName="spaceBetweenRectangles" presStyleCnt="0"/>
      <dgm:spPr/>
    </dgm:pt>
    <dgm:pt modelId="{21DDB7E4-1A17-4DC2-A6DB-EDEE73FDFA9C}" type="pres">
      <dgm:prSet presAssocID="{D115F004-C445-4B99-BA4F-5591697FF10B}" presName="parentLin" presStyleCnt="0"/>
      <dgm:spPr/>
    </dgm:pt>
    <dgm:pt modelId="{90798557-8755-42CD-A09B-DB965914EDB4}" type="pres">
      <dgm:prSet presAssocID="{D115F004-C445-4B99-BA4F-5591697FF10B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B22E6266-8270-41CF-8B71-19B271F6C2CC}" type="pres">
      <dgm:prSet presAssocID="{D115F004-C445-4B99-BA4F-5591697FF10B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462035-DF86-4B28-99CA-EB9FDE7E003B}" type="pres">
      <dgm:prSet presAssocID="{D115F004-C445-4B99-BA4F-5591697FF10B}" presName="negativeSpace" presStyleCnt="0"/>
      <dgm:spPr/>
    </dgm:pt>
    <dgm:pt modelId="{0F1DA7AC-3F14-40C0-BE5F-A25C70A35D5D}" type="pres">
      <dgm:prSet presAssocID="{D115F004-C445-4B99-BA4F-5591697FF10B}" presName="childText" presStyleLbl="conFgAcc1" presStyleIdx="2" presStyleCnt="4">
        <dgm:presLayoutVars>
          <dgm:bulletEnabled val="1"/>
        </dgm:presLayoutVars>
      </dgm:prSet>
      <dgm:spPr/>
    </dgm:pt>
    <dgm:pt modelId="{3411B954-BB6D-4201-BB8A-3AF8946A3BD2}" type="pres">
      <dgm:prSet presAssocID="{C8A90522-2552-4E28-B8BA-F5A4A2B25C4F}" presName="spaceBetweenRectangles" presStyleCnt="0"/>
      <dgm:spPr/>
    </dgm:pt>
    <dgm:pt modelId="{DFEC5A31-E166-42B8-AAEF-8A6546AD7F85}" type="pres">
      <dgm:prSet presAssocID="{542C208A-0136-4814-AA24-731B79F2B0ED}" presName="parentLin" presStyleCnt="0"/>
      <dgm:spPr/>
    </dgm:pt>
    <dgm:pt modelId="{EB782266-7898-4A6F-AB3C-FC39FB8D1121}" type="pres">
      <dgm:prSet presAssocID="{542C208A-0136-4814-AA24-731B79F2B0ED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3A265A25-1013-4C86-862B-25F57F34B793}" type="pres">
      <dgm:prSet presAssocID="{542C208A-0136-4814-AA24-731B79F2B0ED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2EF1BB-8156-46B2-91CB-EB9F8DA6DD78}" type="pres">
      <dgm:prSet presAssocID="{542C208A-0136-4814-AA24-731B79F2B0ED}" presName="negativeSpace" presStyleCnt="0"/>
      <dgm:spPr/>
    </dgm:pt>
    <dgm:pt modelId="{C54C1F26-B5EF-42F8-80FC-3575835E4981}" type="pres">
      <dgm:prSet presAssocID="{542C208A-0136-4814-AA24-731B79F2B0E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3B850B0-F76E-439E-8240-714D06A18288}" type="presOf" srcId="{F93885E0-98B7-4A38-BF8D-EE1A8B7E5090}" destId="{ADCB4B6E-F44F-4530-9341-1C94B568BDC8}" srcOrd="1" destOrd="0" presId="urn:microsoft.com/office/officeart/2005/8/layout/list1"/>
    <dgm:cxn modelId="{6793113A-1631-4991-BA45-E6188F3EAF40}" type="presOf" srcId="{F93885E0-98B7-4A38-BF8D-EE1A8B7E5090}" destId="{AB4F17F4-5D46-4509-8A30-F3C247357837}" srcOrd="0" destOrd="0" presId="urn:microsoft.com/office/officeart/2005/8/layout/list1"/>
    <dgm:cxn modelId="{4093D8F0-04EB-46C3-AF20-08DC1DCE7141}" type="presOf" srcId="{542C208A-0136-4814-AA24-731B79F2B0ED}" destId="{3A265A25-1013-4C86-862B-25F57F34B793}" srcOrd="1" destOrd="0" presId="urn:microsoft.com/office/officeart/2005/8/layout/list1"/>
    <dgm:cxn modelId="{5C9B0083-A15E-4D6C-9CBE-D32C05CBADC9}" srcId="{DC1289DA-8F7A-4CB0-9026-F4D85A303341}" destId="{F93885E0-98B7-4A38-BF8D-EE1A8B7E5090}" srcOrd="0" destOrd="0" parTransId="{0043E088-0701-47C8-ADCC-1A92B9F1B262}" sibTransId="{2D7681ED-C99E-4292-9124-D37DA4574597}"/>
    <dgm:cxn modelId="{7C0BF5CF-0F5D-4B9F-BBE1-AA1B09F200CB}" srcId="{DC1289DA-8F7A-4CB0-9026-F4D85A303341}" destId="{542C208A-0136-4814-AA24-731B79F2B0ED}" srcOrd="3" destOrd="0" parTransId="{580CFE71-26F3-40DD-B66A-826E4266A945}" sibTransId="{D3988ACF-2598-444B-9FF1-8E2CAA881E20}"/>
    <dgm:cxn modelId="{ECC1F953-A076-42FE-9221-8F01D0ECFE8A}" srcId="{DC1289DA-8F7A-4CB0-9026-F4D85A303341}" destId="{BE2C6246-CB55-4C63-BAA3-3AC84D490D32}" srcOrd="1" destOrd="0" parTransId="{49BAB116-8D9D-4487-8093-7BEABBB23F99}" sibTransId="{CCD3FF0C-3217-4CAB-8618-A306C0063621}"/>
    <dgm:cxn modelId="{55A86D73-CBEB-45D3-AA6C-708CCEB71DEB}" type="presOf" srcId="{BE2C6246-CB55-4C63-BAA3-3AC84D490D32}" destId="{D3043801-FCFF-4AAF-99C0-FBC1ABE23201}" srcOrd="0" destOrd="0" presId="urn:microsoft.com/office/officeart/2005/8/layout/list1"/>
    <dgm:cxn modelId="{1A8FC0D5-842E-4391-9427-5AE37D6009EC}" srcId="{DC1289DA-8F7A-4CB0-9026-F4D85A303341}" destId="{D115F004-C445-4B99-BA4F-5591697FF10B}" srcOrd="2" destOrd="0" parTransId="{C20C0812-80BE-4D03-81D5-F08CADC410B3}" sibTransId="{C8A90522-2552-4E28-B8BA-F5A4A2B25C4F}"/>
    <dgm:cxn modelId="{369BA21F-90A0-4679-9236-A45862546D5C}" type="presOf" srcId="{D115F004-C445-4B99-BA4F-5591697FF10B}" destId="{90798557-8755-42CD-A09B-DB965914EDB4}" srcOrd="0" destOrd="0" presId="urn:microsoft.com/office/officeart/2005/8/layout/list1"/>
    <dgm:cxn modelId="{3C863954-1B8D-4EA4-A392-A4FE34F4B0C7}" type="presOf" srcId="{542C208A-0136-4814-AA24-731B79F2B0ED}" destId="{EB782266-7898-4A6F-AB3C-FC39FB8D1121}" srcOrd="0" destOrd="0" presId="urn:microsoft.com/office/officeart/2005/8/layout/list1"/>
    <dgm:cxn modelId="{7917ED83-CBED-4493-B949-ECEB63D71085}" type="presOf" srcId="{DC1289DA-8F7A-4CB0-9026-F4D85A303341}" destId="{C04C93AD-133F-4F11-9C03-466BA21A2F42}" srcOrd="0" destOrd="0" presId="urn:microsoft.com/office/officeart/2005/8/layout/list1"/>
    <dgm:cxn modelId="{D17808D0-CE67-486C-8A22-34E6D9FFFB73}" type="presOf" srcId="{D115F004-C445-4B99-BA4F-5591697FF10B}" destId="{B22E6266-8270-41CF-8B71-19B271F6C2CC}" srcOrd="1" destOrd="0" presId="urn:microsoft.com/office/officeart/2005/8/layout/list1"/>
    <dgm:cxn modelId="{85F2BC29-CD72-4E78-8763-68B6FC5CA62F}" type="presOf" srcId="{BE2C6246-CB55-4C63-BAA3-3AC84D490D32}" destId="{BC694794-8CDA-4971-8963-CD21D9D14125}" srcOrd="1" destOrd="0" presId="urn:microsoft.com/office/officeart/2005/8/layout/list1"/>
    <dgm:cxn modelId="{B7D7ED5A-7CC8-4D98-AD92-E13710783ECF}" type="presParOf" srcId="{C04C93AD-133F-4F11-9C03-466BA21A2F42}" destId="{51F0BA34-E17F-4249-BA5D-8049206BD5A2}" srcOrd="0" destOrd="0" presId="urn:microsoft.com/office/officeart/2005/8/layout/list1"/>
    <dgm:cxn modelId="{122201DA-3B89-410F-8FC8-C1FDCAF57E57}" type="presParOf" srcId="{51F0BA34-E17F-4249-BA5D-8049206BD5A2}" destId="{AB4F17F4-5D46-4509-8A30-F3C247357837}" srcOrd="0" destOrd="0" presId="urn:microsoft.com/office/officeart/2005/8/layout/list1"/>
    <dgm:cxn modelId="{178C51FA-03C4-4475-B532-86A03A8A1058}" type="presParOf" srcId="{51F0BA34-E17F-4249-BA5D-8049206BD5A2}" destId="{ADCB4B6E-F44F-4530-9341-1C94B568BDC8}" srcOrd="1" destOrd="0" presId="urn:microsoft.com/office/officeart/2005/8/layout/list1"/>
    <dgm:cxn modelId="{87B5A582-166F-45B9-9774-620834147158}" type="presParOf" srcId="{C04C93AD-133F-4F11-9C03-466BA21A2F42}" destId="{BA3F37E8-C36C-4A85-B1CD-A0F110D959B9}" srcOrd="1" destOrd="0" presId="urn:microsoft.com/office/officeart/2005/8/layout/list1"/>
    <dgm:cxn modelId="{DC8BA986-CED6-49A0-8C8B-BBD7D29FBCD6}" type="presParOf" srcId="{C04C93AD-133F-4F11-9C03-466BA21A2F42}" destId="{B99BC0A5-7CA4-4E61-9349-8BB24731E09C}" srcOrd="2" destOrd="0" presId="urn:microsoft.com/office/officeart/2005/8/layout/list1"/>
    <dgm:cxn modelId="{E8FDE4D9-7B75-4FCC-B8FA-BA4BAFF7D352}" type="presParOf" srcId="{C04C93AD-133F-4F11-9C03-466BA21A2F42}" destId="{D6DB8D96-95DE-4AE2-94D2-3688EB86B72C}" srcOrd="3" destOrd="0" presId="urn:microsoft.com/office/officeart/2005/8/layout/list1"/>
    <dgm:cxn modelId="{60F4A504-96E2-446F-AF30-D27B7CF22BD7}" type="presParOf" srcId="{C04C93AD-133F-4F11-9C03-466BA21A2F42}" destId="{5887F500-E726-4857-98F9-307D91A43B47}" srcOrd="4" destOrd="0" presId="urn:microsoft.com/office/officeart/2005/8/layout/list1"/>
    <dgm:cxn modelId="{F675F384-991D-4094-98A4-20940E6399A2}" type="presParOf" srcId="{5887F500-E726-4857-98F9-307D91A43B47}" destId="{D3043801-FCFF-4AAF-99C0-FBC1ABE23201}" srcOrd="0" destOrd="0" presId="urn:microsoft.com/office/officeart/2005/8/layout/list1"/>
    <dgm:cxn modelId="{BDEF07E5-BF9E-4FDD-B962-C9B60C2E4FCA}" type="presParOf" srcId="{5887F500-E726-4857-98F9-307D91A43B47}" destId="{BC694794-8CDA-4971-8963-CD21D9D14125}" srcOrd="1" destOrd="0" presId="urn:microsoft.com/office/officeart/2005/8/layout/list1"/>
    <dgm:cxn modelId="{F1F123F0-D7C8-417B-8DEC-3A7BC5121F3A}" type="presParOf" srcId="{C04C93AD-133F-4F11-9C03-466BA21A2F42}" destId="{789483F1-9215-4E84-AEB1-CA81CFFDD0DC}" srcOrd="5" destOrd="0" presId="urn:microsoft.com/office/officeart/2005/8/layout/list1"/>
    <dgm:cxn modelId="{1D457AA6-CF60-48F8-8FC0-D11F48ABD886}" type="presParOf" srcId="{C04C93AD-133F-4F11-9C03-466BA21A2F42}" destId="{3F724CA3-4C47-48D4-8805-D028F837B8C6}" srcOrd="6" destOrd="0" presId="urn:microsoft.com/office/officeart/2005/8/layout/list1"/>
    <dgm:cxn modelId="{0AB57D03-C176-46F4-AFAB-1962D0DA6CA1}" type="presParOf" srcId="{C04C93AD-133F-4F11-9C03-466BA21A2F42}" destId="{BD3DF46A-9D6E-4695-90E2-96EE8429350A}" srcOrd="7" destOrd="0" presId="urn:microsoft.com/office/officeart/2005/8/layout/list1"/>
    <dgm:cxn modelId="{6227925E-159A-46CB-810A-64E113759085}" type="presParOf" srcId="{C04C93AD-133F-4F11-9C03-466BA21A2F42}" destId="{21DDB7E4-1A17-4DC2-A6DB-EDEE73FDFA9C}" srcOrd="8" destOrd="0" presId="urn:microsoft.com/office/officeart/2005/8/layout/list1"/>
    <dgm:cxn modelId="{3A8BF862-2AB1-4ECB-975D-E88ED2FBC866}" type="presParOf" srcId="{21DDB7E4-1A17-4DC2-A6DB-EDEE73FDFA9C}" destId="{90798557-8755-42CD-A09B-DB965914EDB4}" srcOrd="0" destOrd="0" presId="urn:microsoft.com/office/officeart/2005/8/layout/list1"/>
    <dgm:cxn modelId="{24F1CC4A-4881-43D2-AFA9-3E34AD77FAD4}" type="presParOf" srcId="{21DDB7E4-1A17-4DC2-A6DB-EDEE73FDFA9C}" destId="{B22E6266-8270-41CF-8B71-19B271F6C2CC}" srcOrd="1" destOrd="0" presId="urn:microsoft.com/office/officeart/2005/8/layout/list1"/>
    <dgm:cxn modelId="{5F4267C7-7C6F-4E7F-A53F-F30F7512831A}" type="presParOf" srcId="{C04C93AD-133F-4F11-9C03-466BA21A2F42}" destId="{97462035-DF86-4B28-99CA-EB9FDE7E003B}" srcOrd="9" destOrd="0" presId="urn:microsoft.com/office/officeart/2005/8/layout/list1"/>
    <dgm:cxn modelId="{2E0264CA-C2C3-4CA3-A529-99C47913D889}" type="presParOf" srcId="{C04C93AD-133F-4F11-9C03-466BA21A2F42}" destId="{0F1DA7AC-3F14-40C0-BE5F-A25C70A35D5D}" srcOrd="10" destOrd="0" presId="urn:microsoft.com/office/officeart/2005/8/layout/list1"/>
    <dgm:cxn modelId="{853ADF4B-4526-41C0-AF9C-AB72A064DB01}" type="presParOf" srcId="{C04C93AD-133F-4F11-9C03-466BA21A2F42}" destId="{3411B954-BB6D-4201-BB8A-3AF8946A3BD2}" srcOrd="11" destOrd="0" presId="urn:microsoft.com/office/officeart/2005/8/layout/list1"/>
    <dgm:cxn modelId="{1AD255C7-5CD0-468B-90EF-B47774FF3F4C}" type="presParOf" srcId="{C04C93AD-133F-4F11-9C03-466BA21A2F42}" destId="{DFEC5A31-E166-42B8-AAEF-8A6546AD7F85}" srcOrd="12" destOrd="0" presId="urn:microsoft.com/office/officeart/2005/8/layout/list1"/>
    <dgm:cxn modelId="{CB1F14C6-2675-4545-B7FB-B05B650EC1B1}" type="presParOf" srcId="{DFEC5A31-E166-42B8-AAEF-8A6546AD7F85}" destId="{EB782266-7898-4A6F-AB3C-FC39FB8D1121}" srcOrd="0" destOrd="0" presId="urn:microsoft.com/office/officeart/2005/8/layout/list1"/>
    <dgm:cxn modelId="{F3633FBE-2ECD-4555-9DD9-025D96177E34}" type="presParOf" srcId="{DFEC5A31-E166-42B8-AAEF-8A6546AD7F85}" destId="{3A265A25-1013-4C86-862B-25F57F34B793}" srcOrd="1" destOrd="0" presId="urn:microsoft.com/office/officeart/2005/8/layout/list1"/>
    <dgm:cxn modelId="{AB626AF7-3BD9-431D-A384-B4115994B9A6}" type="presParOf" srcId="{C04C93AD-133F-4F11-9C03-466BA21A2F42}" destId="{412EF1BB-8156-46B2-91CB-EB9F8DA6DD78}" srcOrd="13" destOrd="0" presId="urn:microsoft.com/office/officeart/2005/8/layout/list1"/>
    <dgm:cxn modelId="{D5D2EB41-D52B-4C9B-960A-390B77BCAD25}" type="presParOf" srcId="{C04C93AD-133F-4F11-9C03-466BA21A2F42}" destId="{C54C1F26-B5EF-42F8-80FC-3575835E498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3254372-DC12-4C90-A971-AE3D52BCFDE9}" type="doc">
      <dgm:prSet loTypeId="urn:microsoft.com/office/officeart/2005/8/layout/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D960CDD7-CC47-4BE5-9D48-9DE006F13961}">
      <dgm:prSet phldrT="[Текст]" custT="1"/>
      <dgm:spPr/>
      <dgm:t>
        <a:bodyPr/>
        <a:lstStyle/>
        <a:p>
          <a:pPr algn="just"/>
          <a:r>
            <a:rPr lang="ru-RU" sz="1600" b="1" i="0" smtClean="0"/>
            <a:t>Манипулятивное воздействие. </a:t>
          </a:r>
          <a:r>
            <a:rPr lang="ru-RU" sz="1600" b="0" i="0" smtClean="0"/>
            <a:t>Критик таким образом воздействует на оппонента, с целью склонить его к каким-либо, выгодным ему, действиям.</a:t>
          </a:r>
          <a:endParaRPr lang="ru-RU" sz="1600" dirty="0"/>
        </a:p>
      </dgm:t>
    </dgm:pt>
    <dgm:pt modelId="{14487F60-D3E9-4C12-AA61-E879FA187ABF}" type="parTrans" cxnId="{A0D76E90-761E-41EE-A469-5E165374020F}">
      <dgm:prSet/>
      <dgm:spPr/>
      <dgm:t>
        <a:bodyPr/>
        <a:lstStyle/>
        <a:p>
          <a:endParaRPr lang="ru-RU"/>
        </a:p>
      </dgm:t>
    </dgm:pt>
    <dgm:pt modelId="{F411DDAA-50B4-4844-8C98-B3E4C688F613}" type="sibTrans" cxnId="{A0D76E90-761E-41EE-A469-5E165374020F}">
      <dgm:prSet/>
      <dgm:spPr/>
      <dgm:t>
        <a:bodyPr/>
        <a:lstStyle/>
        <a:p>
          <a:endParaRPr lang="ru-RU"/>
        </a:p>
      </dgm:t>
    </dgm:pt>
    <dgm:pt modelId="{E1282160-6248-41B3-B615-F042D5B38F3D}">
      <dgm:prSet phldrT="[Текст]" custT="1"/>
      <dgm:spPr/>
      <dgm:t>
        <a:bodyPr/>
        <a:lstStyle/>
        <a:p>
          <a:r>
            <a:rPr lang="ru-RU" sz="1600" b="1" i="0" smtClean="0"/>
            <a:t>Зависть</a:t>
          </a:r>
          <a:r>
            <a:rPr lang="ru-RU" sz="1600" b="0" i="0" smtClean="0"/>
            <a:t>. Человек может банально завидовать другому человеку, и от этого стараться искать в нем недостатки и открыто на них указывать.</a:t>
          </a:r>
          <a:endParaRPr lang="ru-RU" sz="1600" dirty="0"/>
        </a:p>
      </dgm:t>
    </dgm:pt>
    <dgm:pt modelId="{683A23BC-A363-4F98-8810-83EAB0F2CA4A}" type="parTrans" cxnId="{B17DC640-A744-40F8-8FB4-B4EB557EEAAA}">
      <dgm:prSet/>
      <dgm:spPr/>
      <dgm:t>
        <a:bodyPr/>
        <a:lstStyle/>
        <a:p>
          <a:endParaRPr lang="ru-RU"/>
        </a:p>
      </dgm:t>
    </dgm:pt>
    <dgm:pt modelId="{B947B54F-BEB3-421B-990F-C714FEF6A7C5}" type="sibTrans" cxnId="{B17DC640-A744-40F8-8FB4-B4EB557EEAAA}">
      <dgm:prSet/>
      <dgm:spPr/>
      <dgm:t>
        <a:bodyPr/>
        <a:lstStyle/>
        <a:p>
          <a:endParaRPr lang="ru-RU"/>
        </a:p>
      </dgm:t>
    </dgm:pt>
    <dgm:pt modelId="{F242B39A-0025-4E2E-9F25-1D37FE1CBCDB}">
      <dgm:prSet phldrT="[Текст]" custT="1"/>
      <dgm:spPr/>
      <dgm:t>
        <a:bodyPr/>
        <a:lstStyle/>
        <a:p>
          <a:pPr algn="just"/>
          <a:r>
            <a:rPr lang="ru-RU" sz="1600" b="1" i="0" smtClean="0"/>
            <a:t>Чувство собственной важности. </a:t>
          </a:r>
          <a:r>
            <a:rPr lang="ru-RU" sz="1600" b="0" i="0" smtClean="0"/>
            <a:t>Есть люди, которые критикуют ради самого процесса и получения от этого морального удовлетворения. Это тоже деструктивная критика в чистом виде.</a:t>
          </a:r>
          <a:endParaRPr lang="ru-RU" sz="1600" dirty="0"/>
        </a:p>
      </dgm:t>
    </dgm:pt>
    <dgm:pt modelId="{2ACA5F58-0512-4AA8-9832-87B3B1DA19F4}" type="parTrans" cxnId="{BAA5E7A5-7802-49E3-A335-4F47D47B7F3D}">
      <dgm:prSet/>
      <dgm:spPr/>
      <dgm:t>
        <a:bodyPr/>
        <a:lstStyle/>
        <a:p>
          <a:endParaRPr lang="ru-RU"/>
        </a:p>
      </dgm:t>
    </dgm:pt>
    <dgm:pt modelId="{C1D56015-8344-4542-82E3-22802A5BF93F}" type="sibTrans" cxnId="{BAA5E7A5-7802-49E3-A335-4F47D47B7F3D}">
      <dgm:prSet/>
      <dgm:spPr/>
      <dgm:t>
        <a:bodyPr/>
        <a:lstStyle/>
        <a:p>
          <a:endParaRPr lang="ru-RU"/>
        </a:p>
      </dgm:t>
    </dgm:pt>
    <dgm:pt modelId="{89234323-3C4F-4740-911B-9E9C82B18625}">
      <dgm:prSet custT="1"/>
      <dgm:spPr/>
      <dgm:t>
        <a:bodyPr/>
        <a:lstStyle/>
        <a:p>
          <a:pPr algn="just"/>
          <a:r>
            <a:rPr lang="ru-RU" sz="1400" b="1" i="0" smtClean="0"/>
            <a:t>Нестандартные мысли, путь развития. </a:t>
          </a:r>
          <a:r>
            <a:rPr lang="ru-RU" sz="1400" b="0" i="0" smtClean="0"/>
            <a:t>Если человек выделяется из толпы, мыслит и делает не так, как большинство, то найдется немало желающих раскритиковать его только потому, что он не такой, как они. Такая критика тоже не является конструктивной.</a:t>
          </a:r>
          <a:endParaRPr lang="ru-RU" sz="1400" dirty="0"/>
        </a:p>
      </dgm:t>
    </dgm:pt>
    <dgm:pt modelId="{66002BCF-3E83-48B7-8BB4-F77D883D1919}" type="parTrans" cxnId="{3E051370-BF80-4CC0-98A2-2E31E6567C37}">
      <dgm:prSet/>
      <dgm:spPr/>
      <dgm:t>
        <a:bodyPr/>
        <a:lstStyle/>
        <a:p>
          <a:endParaRPr lang="ru-RU"/>
        </a:p>
      </dgm:t>
    </dgm:pt>
    <dgm:pt modelId="{53A63934-2ABD-49CA-AE09-78E73FAA6FDD}" type="sibTrans" cxnId="{3E051370-BF80-4CC0-98A2-2E31E6567C37}">
      <dgm:prSet/>
      <dgm:spPr/>
      <dgm:t>
        <a:bodyPr/>
        <a:lstStyle/>
        <a:p>
          <a:endParaRPr lang="ru-RU"/>
        </a:p>
      </dgm:t>
    </dgm:pt>
    <dgm:pt modelId="{C7A1C897-26B1-40C2-9D56-35CDEB307783}" type="pres">
      <dgm:prSet presAssocID="{E3254372-DC12-4C90-A971-AE3D52BCFDE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95CABD-DD10-464A-B79D-56D1F8BB58B2}" type="pres">
      <dgm:prSet presAssocID="{D960CDD7-CC47-4BE5-9D48-9DE006F13961}" presName="parentLin" presStyleCnt="0"/>
      <dgm:spPr/>
      <dgm:t>
        <a:bodyPr/>
        <a:lstStyle/>
        <a:p>
          <a:endParaRPr lang="ru-RU"/>
        </a:p>
      </dgm:t>
    </dgm:pt>
    <dgm:pt modelId="{7274AB15-809F-48D5-A70C-738D9993A9FF}" type="pres">
      <dgm:prSet presAssocID="{D960CDD7-CC47-4BE5-9D48-9DE006F1396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DAD84417-6CD3-4CCC-983B-B323CC836C79}" type="pres">
      <dgm:prSet presAssocID="{D960CDD7-CC47-4BE5-9D48-9DE006F13961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25004-C34E-4510-AE97-1B81A808D18B}" type="pres">
      <dgm:prSet presAssocID="{D960CDD7-CC47-4BE5-9D48-9DE006F13961}" presName="negativeSpace" presStyleCnt="0"/>
      <dgm:spPr/>
      <dgm:t>
        <a:bodyPr/>
        <a:lstStyle/>
        <a:p>
          <a:endParaRPr lang="ru-RU"/>
        </a:p>
      </dgm:t>
    </dgm:pt>
    <dgm:pt modelId="{6FC02653-DA87-4B95-9DB3-397DE3E05062}" type="pres">
      <dgm:prSet presAssocID="{D960CDD7-CC47-4BE5-9D48-9DE006F13961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82BC47-32B5-4333-822E-2D1E6098A681}" type="pres">
      <dgm:prSet presAssocID="{F411DDAA-50B4-4844-8C98-B3E4C688F613}" presName="spaceBetweenRectangles" presStyleCnt="0"/>
      <dgm:spPr/>
      <dgm:t>
        <a:bodyPr/>
        <a:lstStyle/>
        <a:p>
          <a:endParaRPr lang="ru-RU"/>
        </a:p>
      </dgm:t>
    </dgm:pt>
    <dgm:pt modelId="{F2ACC3FE-EB92-4304-84B1-684C6C5F3640}" type="pres">
      <dgm:prSet presAssocID="{89234323-3C4F-4740-911B-9E9C82B18625}" presName="parentLin" presStyleCnt="0"/>
      <dgm:spPr/>
      <dgm:t>
        <a:bodyPr/>
        <a:lstStyle/>
        <a:p>
          <a:endParaRPr lang="ru-RU"/>
        </a:p>
      </dgm:t>
    </dgm:pt>
    <dgm:pt modelId="{2DC2A899-9516-4D8F-8FBF-1FA77F871019}" type="pres">
      <dgm:prSet presAssocID="{89234323-3C4F-4740-911B-9E9C82B18625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97B2BBEA-53D3-4429-8F5C-10D6B4A00A57}" type="pres">
      <dgm:prSet presAssocID="{89234323-3C4F-4740-911B-9E9C82B18625}" presName="parentText" presStyleLbl="node1" presStyleIdx="1" presStyleCnt="4" custScaleX="136959" custLinFactNeighborX="-20503" custLinFactNeighborY="47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FCFDCE-F9E9-4212-B442-A69A8C29BB75}" type="pres">
      <dgm:prSet presAssocID="{89234323-3C4F-4740-911B-9E9C82B18625}" presName="negativeSpace" presStyleCnt="0"/>
      <dgm:spPr/>
      <dgm:t>
        <a:bodyPr/>
        <a:lstStyle/>
        <a:p>
          <a:endParaRPr lang="ru-RU"/>
        </a:p>
      </dgm:t>
    </dgm:pt>
    <dgm:pt modelId="{94952DE1-7F1C-4632-A2FA-01A4C1B6604D}" type="pres">
      <dgm:prSet presAssocID="{89234323-3C4F-4740-911B-9E9C82B18625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B39CE-A64F-457B-8616-CBF29E6E7AFE}" type="pres">
      <dgm:prSet presAssocID="{53A63934-2ABD-49CA-AE09-78E73FAA6FDD}" presName="spaceBetweenRectangles" presStyleCnt="0"/>
      <dgm:spPr/>
      <dgm:t>
        <a:bodyPr/>
        <a:lstStyle/>
        <a:p>
          <a:endParaRPr lang="ru-RU"/>
        </a:p>
      </dgm:t>
    </dgm:pt>
    <dgm:pt modelId="{60E91ECE-FEF7-49EE-9FE4-E3B9AEE09B7D}" type="pres">
      <dgm:prSet presAssocID="{E1282160-6248-41B3-B615-F042D5B38F3D}" presName="parentLin" presStyleCnt="0"/>
      <dgm:spPr/>
      <dgm:t>
        <a:bodyPr/>
        <a:lstStyle/>
        <a:p>
          <a:endParaRPr lang="ru-RU"/>
        </a:p>
      </dgm:t>
    </dgm:pt>
    <dgm:pt modelId="{BB80F62B-E45B-4CE7-A378-8503A73759F3}" type="pres">
      <dgm:prSet presAssocID="{E1282160-6248-41B3-B615-F042D5B38F3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3331747E-7D95-4668-B8F1-C42E2C26C351}" type="pres">
      <dgm:prSet presAssocID="{E1282160-6248-41B3-B615-F042D5B38F3D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9B7B9-ABFF-4279-BD03-4A40EA175E9A}" type="pres">
      <dgm:prSet presAssocID="{E1282160-6248-41B3-B615-F042D5B38F3D}" presName="negativeSpace" presStyleCnt="0"/>
      <dgm:spPr/>
      <dgm:t>
        <a:bodyPr/>
        <a:lstStyle/>
        <a:p>
          <a:endParaRPr lang="ru-RU"/>
        </a:p>
      </dgm:t>
    </dgm:pt>
    <dgm:pt modelId="{55F5DD32-DABE-47CB-A460-E330D3A6C35A}" type="pres">
      <dgm:prSet presAssocID="{E1282160-6248-41B3-B615-F042D5B38F3D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0F4BC-383C-4E85-B7A2-A9A48ADD1E80}" type="pres">
      <dgm:prSet presAssocID="{B947B54F-BEB3-421B-990F-C714FEF6A7C5}" presName="spaceBetweenRectangles" presStyleCnt="0"/>
      <dgm:spPr/>
      <dgm:t>
        <a:bodyPr/>
        <a:lstStyle/>
        <a:p>
          <a:endParaRPr lang="ru-RU"/>
        </a:p>
      </dgm:t>
    </dgm:pt>
    <dgm:pt modelId="{ACEB84AD-0B9A-4B20-A2B0-8D833A064BFC}" type="pres">
      <dgm:prSet presAssocID="{F242B39A-0025-4E2E-9F25-1D37FE1CBCDB}" presName="parentLin" presStyleCnt="0"/>
      <dgm:spPr/>
      <dgm:t>
        <a:bodyPr/>
        <a:lstStyle/>
        <a:p>
          <a:endParaRPr lang="ru-RU"/>
        </a:p>
      </dgm:t>
    </dgm:pt>
    <dgm:pt modelId="{85BF422C-11AB-441E-AB34-68781C123AD8}" type="pres">
      <dgm:prSet presAssocID="{F242B39A-0025-4E2E-9F25-1D37FE1CBCDB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B537FF0-7EA7-4060-8F02-776F0FE68C0D}" type="pres">
      <dgm:prSet presAssocID="{F242B39A-0025-4E2E-9F25-1D37FE1CBCDB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42642A-EB7C-4608-B9EA-280B16510783}" type="pres">
      <dgm:prSet presAssocID="{F242B39A-0025-4E2E-9F25-1D37FE1CBCDB}" presName="negativeSpace" presStyleCnt="0"/>
      <dgm:spPr/>
      <dgm:t>
        <a:bodyPr/>
        <a:lstStyle/>
        <a:p>
          <a:endParaRPr lang="ru-RU"/>
        </a:p>
      </dgm:t>
    </dgm:pt>
    <dgm:pt modelId="{17133E68-A59C-4A5A-9943-8C8A57955FD9}" type="pres">
      <dgm:prSet presAssocID="{F242B39A-0025-4E2E-9F25-1D37FE1CBCDB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D23ADA-D71E-48EB-806B-F886AE4C5080}" type="presOf" srcId="{F242B39A-0025-4E2E-9F25-1D37FE1CBCDB}" destId="{1B537FF0-7EA7-4060-8F02-776F0FE68C0D}" srcOrd="1" destOrd="0" presId="urn:microsoft.com/office/officeart/2005/8/layout/list1"/>
    <dgm:cxn modelId="{4FEB2BFC-2EC8-4E5F-97C4-A15E3C77E3CE}" type="presOf" srcId="{E1282160-6248-41B3-B615-F042D5B38F3D}" destId="{BB80F62B-E45B-4CE7-A378-8503A73759F3}" srcOrd="0" destOrd="0" presId="urn:microsoft.com/office/officeart/2005/8/layout/list1"/>
    <dgm:cxn modelId="{19F4FDCE-AEF0-42AA-8D89-2B758553145B}" type="presOf" srcId="{D960CDD7-CC47-4BE5-9D48-9DE006F13961}" destId="{7274AB15-809F-48D5-A70C-738D9993A9FF}" srcOrd="0" destOrd="0" presId="urn:microsoft.com/office/officeart/2005/8/layout/list1"/>
    <dgm:cxn modelId="{5348C32D-85FC-4B71-AFA2-CFA9101929B0}" type="presOf" srcId="{E1282160-6248-41B3-B615-F042D5B38F3D}" destId="{3331747E-7D95-4668-B8F1-C42E2C26C351}" srcOrd="1" destOrd="0" presId="urn:microsoft.com/office/officeart/2005/8/layout/list1"/>
    <dgm:cxn modelId="{E8023041-A31E-4F19-82D9-E90B0FCACE0D}" type="presOf" srcId="{89234323-3C4F-4740-911B-9E9C82B18625}" destId="{2DC2A899-9516-4D8F-8FBF-1FA77F871019}" srcOrd="0" destOrd="0" presId="urn:microsoft.com/office/officeart/2005/8/layout/list1"/>
    <dgm:cxn modelId="{88CFC61F-A28C-4D8B-9C92-BB392B3580FB}" type="presOf" srcId="{E3254372-DC12-4C90-A971-AE3D52BCFDE9}" destId="{C7A1C897-26B1-40C2-9D56-35CDEB307783}" srcOrd="0" destOrd="0" presId="urn:microsoft.com/office/officeart/2005/8/layout/list1"/>
    <dgm:cxn modelId="{A0D76E90-761E-41EE-A469-5E165374020F}" srcId="{E3254372-DC12-4C90-A971-AE3D52BCFDE9}" destId="{D960CDD7-CC47-4BE5-9D48-9DE006F13961}" srcOrd="0" destOrd="0" parTransId="{14487F60-D3E9-4C12-AA61-E879FA187ABF}" sibTransId="{F411DDAA-50B4-4844-8C98-B3E4C688F613}"/>
    <dgm:cxn modelId="{3E051370-BF80-4CC0-98A2-2E31E6567C37}" srcId="{E3254372-DC12-4C90-A971-AE3D52BCFDE9}" destId="{89234323-3C4F-4740-911B-9E9C82B18625}" srcOrd="1" destOrd="0" parTransId="{66002BCF-3E83-48B7-8BB4-F77D883D1919}" sibTransId="{53A63934-2ABD-49CA-AE09-78E73FAA6FDD}"/>
    <dgm:cxn modelId="{7112A6A1-501E-4D1D-8ACD-C4C5F0B1A458}" type="presOf" srcId="{89234323-3C4F-4740-911B-9E9C82B18625}" destId="{97B2BBEA-53D3-4429-8F5C-10D6B4A00A57}" srcOrd="1" destOrd="0" presId="urn:microsoft.com/office/officeart/2005/8/layout/list1"/>
    <dgm:cxn modelId="{75F6615B-21D2-400D-8375-AF8BDD182F38}" type="presOf" srcId="{F242B39A-0025-4E2E-9F25-1D37FE1CBCDB}" destId="{85BF422C-11AB-441E-AB34-68781C123AD8}" srcOrd="0" destOrd="0" presId="urn:microsoft.com/office/officeart/2005/8/layout/list1"/>
    <dgm:cxn modelId="{BAA5E7A5-7802-49E3-A335-4F47D47B7F3D}" srcId="{E3254372-DC12-4C90-A971-AE3D52BCFDE9}" destId="{F242B39A-0025-4E2E-9F25-1D37FE1CBCDB}" srcOrd="3" destOrd="0" parTransId="{2ACA5F58-0512-4AA8-9832-87B3B1DA19F4}" sibTransId="{C1D56015-8344-4542-82E3-22802A5BF93F}"/>
    <dgm:cxn modelId="{B17DC640-A744-40F8-8FB4-B4EB557EEAAA}" srcId="{E3254372-DC12-4C90-A971-AE3D52BCFDE9}" destId="{E1282160-6248-41B3-B615-F042D5B38F3D}" srcOrd="2" destOrd="0" parTransId="{683A23BC-A363-4F98-8810-83EAB0F2CA4A}" sibTransId="{B947B54F-BEB3-421B-990F-C714FEF6A7C5}"/>
    <dgm:cxn modelId="{062478BA-E507-40DE-B66A-154B2058810B}" type="presOf" srcId="{D960CDD7-CC47-4BE5-9D48-9DE006F13961}" destId="{DAD84417-6CD3-4CCC-983B-B323CC836C79}" srcOrd="1" destOrd="0" presId="urn:microsoft.com/office/officeart/2005/8/layout/list1"/>
    <dgm:cxn modelId="{57A90900-19F3-4E12-91C5-8908B2F0251F}" type="presParOf" srcId="{C7A1C897-26B1-40C2-9D56-35CDEB307783}" destId="{9595CABD-DD10-464A-B79D-56D1F8BB58B2}" srcOrd="0" destOrd="0" presId="urn:microsoft.com/office/officeart/2005/8/layout/list1"/>
    <dgm:cxn modelId="{FC93E267-9085-481F-9DCC-B5B2B4BEB6F0}" type="presParOf" srcId="{9595CABD-DD10-464A-B79D-56D1F8BB58B2}" destId="{7274AB15-809F-48D5-A70C-738D9993A9FF}" srcOrd="0" destOrd="0" presId="urn:microsoft.com/office/officeart/2005/8/layout/list1"/>
    <dgm:cxn modelId="{3B3BD035-DE31-428F-BB58-1E3E6F0A740B}" type="presParOf" srcId="{9595CABD-DD10-464A-B79D-56D1F8BB58B2}" destId="{DAD84417-6CD3-4CCC-983B-B323CC836C79}" srcOrd="1" destOrd="0" presId="urn:microsoft.com/office/officeart/2005/8/layout/list1"/>
    <dgm:cxn modelId="{BDA2163C-9067-416B-A015-3058047A1057}" type="presParOf" srcId="{C7A1C897-26B1-40C2-9D56-35CDEB307783}" destId="{A3925004-C34E-4510-AE97-1B81A808D18B}" srcOrd="1" destOrd="0" presId="urn:microsoft.com/office/officeart/2005/8/layout/list1"/>
    <dgm:cxn modelId="{89129F67-29F5-463C-BB92-FD10E8D3923E}" type="presParOf" srcId="{C7A1C897-26B1-40C2-9D56-35CDEB307783}" destId="{6FC02653-DA87-4B95-9DB3-397DE3E05062}" srcOrd="2" destOrd="0" presId="urn:microsoft.com/office/officeart/2005/8/layout/list1"/>
    <dgm:cxn modelId="{1FEA6FF9-EDBE-4F9D-91E3-90AE64231723}" type="presParOf" srcId="{C7A1C897-26B1-40C2-9D56-35CDEB307783}" destId="{8582BC47-32B5-4333-822E-2D1E6098A681}" srcOrd="3" destOrd="0" presId="urn:microsoft.com/office/officeart/2005/8/layout/list1"/>
    <dgm:cxn modelId="{AFAFE77A-EDEC-44CE-A64E-79AF4CA9DA39}" type="presParOf" srcId="{C7A1C897-26B1-40C2-9D56-35CDEB307783}" destId="{F2ACC3FE-EB92-4304-84B1-684C6C5F3640}" srcOrd="4" destOrd="0" presId="urn:microsoft.com/office/officeart/2005/8/layout/list1"/>
    <dgm:cxn modelId="{64EE1E71-6C8F-434A-9A76-839AE5528595}" type="presParOf" srcId="{F2ACC3FE-EB92-4304-84B1-684C6C5F3640}" destId="{2DC2A899-9516-4D8F-8FBF-1FA77F871019}" srcOrd="0" destOrd="0" presId="urn:microsoft.com/office/officeart/2005/8/layout/list1"/>
    <dgm:cxn modelId="{CB4BD4E1-738D-44F5-A77F-CB43B738DCBF}" type="presParOf" srcId="{F2ACC3FE-EB92-4304-84B1-684C6C5F3640}" destId="{97B2BBEA-53D3-4429-8F5C-10D6B4A00A57}" srcOrd="1" destOrd="0" presId="urn:microsoft.com/office/officeart/2005/8/layout/list1"/>
    <dgm:cxn modelId="{5E9805DA-5A6B-4D42-8E84-CCD83F008C9F}" type="presParOf" srcId="{C7A1C897-26B1-40C2-9D56-35CDEB307783}" destId="{59FCFDCE-F9E9-4212-B442-A69A8C29BB75}" srcOrd="5" destOrd="0" presId="urn:microsoft.com/office/officeart/2005/8/layout/list1"/>
    <dgm:cxn modelId="{25296E27-78AB-4A17-91F3-4DCBA6FE622E}" type="presParOf" srcId="{C7A1C897-26B1-40C2-9D56-35CDEB307783}" destId="{94952DE1-7F1C-4632-A2FA-01A4C1B6604D}" srcOrd="6" destOrd="0" presId="urn:microsoft.com/office/officeart/2005/8/layout/list1"/>
    <dgm:cxn modelId="{A1021A21-D37E-4D37-AA92-39CE5A1AA892}" type="presParOf" srcId="{C7A1C897-26B1-40C2-9D56-35CDEB307783}" destId="{949B39CE-A64F-457B-8616-CBF29E6E7AFE}" srcOrd="7" destOrd="0" presId="urn:microsoft.com/office/officeart/2005/8/layout/list1"/>
    <dgm:cxn modelId="{C5C33AE2-19F1-419A-A75B-3F5E981F5206}" type="presParOf" srcId="{C7A1C897-26B1-40C2-9D56-35CDEB307783}" destId="{60E91ECE-FEF7-49EE-9FE4-E3B9AEE09B7D}" srcOrd="8" destOrd="0" presId="urn:microsoft.com/office/officeart/2005/8/layout/list1"/>
    <dgm:cxn modelId="{11BEB08B-C3E3-4B8B-B501-DA48E5396206}" type="presParOf" srcId="{60E91ECE-FEF7-49EE-9FE4-E3B9AEE09B7D}" destId="{BB80F62B-E45B-4CE7-A378-8503A73759F3}" srcOrd="0" destOrd="0" presId="urn:microsoft.com/office/officeart/2005/8/layout/list1"/>
    <dgm:cxn modelId="{85C21B58-AC12-42EC-B3E2-0C164EC37350}" type="presParOf" srcId="{60E91ECE-FEF7-49EE-9FE4-E3B9AEE09B7D}" destId="{3331747E-7D95-4668-B8F1-C42E2C26C351}" srcOrd="1" destOrd="0" presId="urn:microsoft.com/office/officeart/2005/8/layout/list1"/>
    <dgm:cxn modelId="{86F50884-23DD-4C3A-8D96-8A278864F7F0}" type="presParOf" srcId="{C7A1C897-26B1-40C2-9D56-35CDEB307783}" destId="{9709B7B9-ABFF-4279-BD03-4A40EA175E9A}" srcOrd="9" destOrd="0" presId="urn:microsoft.com/office/officeart/2005/8/layout/list1"/>
    <dgm:cxn modelId="{EAC09F7E-7989-457E-86BA-3D2A89013677}" type="presParOf" srcId="{C7A1C897-26B1-40C2-9D56-35CDEB307783}" destId="{55F5DD32-DABE-47CB-A460-E330D3A6C35A}" srcOrd="10" destOrd="0" presId="urn:microsoft.com/office/officeart/2005/8/layout/list1"/>
    <dgm:cxn modelId="{9B905DEA-7AD5-4FF6-A439-D3190823EB3F}" type="presParOf" srcId="{C7A1C897-26B1-40C2-9D56-35CDEB307783}" destId="{3220F4BC-383C-4E85-B7A2-A9A48ADD1E80}" srcOrd="11" destOrd="0" presId="urn:microsoft.com/office/officeart/2005/8/layout/list1"/>
    <dgm:cxn modelId="{9BEE6BAD-384D-4C41-A10F-495D9EA426DC}" type="presParOf" srcId="{C7A1C897-26B1-40C2-9D56-35CDEB307783}" destId="{ACEB84AD-0B9A-4B20-A2B0-8D833A064BFC}" srcOrd="12" destOrd="0" presId="urn:microsoft.com/office/officeart/2005/8/layout/list1"/>
    <dgm:cxn modelId="{DF3EFEF6-BA1E-4BE0-B0F1-863DCB9A352E}" type="presParOf" srcId="{ACEB84AD-0B9A-4B20-A2B0-8D833A064BFC}" destId="{85BF422C-11AB-441E-AB34-68781C123AD8}" srcOrd="0" destOrd="0" presId="urn:microsoft.com/office/officeart/2005/8/layout/list1"/>
    <dgm:cxn modelId="{39AD6B8E-81D2-461A-A894-F86399FD904D}" type="presParOf" srcId="{ACEB84AD-0B9A-4B20-A2B0-8D833A064BFC}" destId="{1B537FF0-7EA7-4060-8F02-776F0FE68C0D}" srcOrd="1" destOrd="0" presId="urn:microsoft.com/office/officeart/2005/8/layout/list1"/>
    <dgm:cxn modelId="{E2BBBB35-AB32-4C9E-8256-814EB926BB70}" type="presParOf" srcId="{C7A1C897-26B1-40C2-9D56-35CDEB307783}" destId="{5942642A-EB7C-4608-B9EA-280B16510783}" srcOrd="13" destOrd="0" presId="urn:microsoft.com/office/officeart/2005/8/layout/list1"/>
    <dgm:cxn modelId="{04D59932-F7F4-40C4-AC87-F7191776993B}" type="presParOf" srcId="{C7A1C897-26B1-40C2-9D56-35CDEB307783}" destId="{17133E68-A59C-4A5A-9943-8C8A57955FD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B9DFB0A-FF5F-4D27-B89C-021258576116}" type="doc">
      <dgm:prSet loTypeId="urn:microsoft.com/office/officeart/2005/8/layout/default" loCatId="list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B71A2E2D-C017-42F3-90DD-944CFD88B84B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600" b="1" i="0" dirty="0" smtClean="0">
              <a:solidFill>
                <a:srgbClr val="002060"/>
              </a:solidFill>
            </a:rPr>
            <a:t>Необъективность. </a:t>
          </a:r>
        </a:p>
        <a:p>
          <a:r>
            <a:rPr lang="ru-RU" sz="1400" b="0" i="0" dirty="0" smtClean="0"/>
            <a:t>Критик явно демонстрирует, что все, что он говорит – безусловная, 100%-я истина, которую даже нельзя подвергнуть сомнению.</a:t>
          </a:r>
          <a:endParaRPr lang="ru-RU" sz="1400" dirty="0"/>
        </a:p>
      </dgm:t>
    </dgm:pt>
    <dgm:pt modelId="{9A2A58BF-2B2F-4337-8FF2-F8EEA0BB3847}" type="parTrans" cxnId="{65795D5E-C309-44A7-9B3F-257CECD2799A}">
      <dgm:prSet/>
      <dgm:spPr/>
      <dgm:t>
        <a:bodyPr/>
        <a:lstStyle/>
        <a:p>
          <a:endParaRPr lang="ru-RU"/>
        </a:p>
      </dgm:t>
    </dgm:pt>
    <dgm:pt modelId="{D2611E47-3412-4BE5-A9C3-13655A939FAF}" type="sibTrans" cxnId="{65795D5E-C309-44A7-9B3F-257CECD2799A}">
      <dgm:prSet/>
      <dgm:spPr/>
      <dgm:t>
        <a:bodyPr/>
        <a:lstStyle/>
        <a:p>
          <a:endParaRPr lang="ru-RU"/>
        </a:p>
      </dgm:t>
    </dgm:pt>
    <dgm:pt modelId="{3A66979B-3776-44F7-95BA-6C8584937ED0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1600" b="1" i="0" dirty="0" smtClean="0">
              <a:solidFill>
                <a:srgbClr val="002060"/>
              </a:solidFill>
            </a:rPr>
            <a:t>Цепляние к мелочам. </a:t>
          </a:r>
        </a:p>
        <a:p>
          <a:r>
            <a:rPr lang="ru-RU" sz="1400" b="0" i="0" dirty="0" smtClean="0"/>
            <a:t>Критик активно критикует самые несущественные аспекты, не оказывающие особого влияния на общий процесс или позици</a:t>
          </a:r>
          <a:r>
            <a:rPr lang="ru-RU" sz="900" b="0" i="0" dirty="0" smtClean="0"/>
            <a:t>ю;</a:t>
          </a:r>
          <a:endParaRPr lang="ru-RU" sz="900" dirty="0"/>
        </a:p>
      </dgm:t>
    </dgm:pt>
    <dgm:pt modelId="{DB4F9860-DF1B-4777-996D-8E867CD9BDFC}" type="parTrans" cxnId="{058B1FFA-D322-47E7-9B5D-C55507FA4885}">
      <dgm:prSet/>
      <dgm:spPr/>
      <dgm:t>
        <a:bodyPr/>
        <a:lstStyle/>
        <a:p>
          <a:endParaRPr lang="ru-RU"/>
        </a:p>
      </dgm:t>
    </dgm:pt>
    <dgm:pt modelId="{0833B8E5-9FD0-4525-BC66-9FAF42A28920}" type="sibTrans" cxnId="{058B1FFA-D322-47E7-9B5D-C55507FA4885}">
      <dgm:prSet/>
      <dgm:spPr/>
      <dgm:t>
        <a:bodyPr/>
        <a:lstStyle/>
        <a:p>
          <a:endParaRPr lang="ru-RU"/>
        </a:p>
      </dgm:t>
    </dgm:pt>
    <dgm:pt modelId="{7B44840B-A159-4438-92BF-46DB3B3D9DE2}">
      <dgm:prSet phldrT="[Текст]" custT="1"/>
      <dgm:spPr>
        <a:solidFill>
          <a:srgbClr val="B4B8FE"/>
        </a:solidFill>
      </dgm:spPr>
      <dgm:t>
        <a:bodyPr/>
        <a:lstStyle/>
        <a:p>
          <a:r>
            <a:rPr lang="ru-RU" sz="1600" b="1" i="0" dirty="0" smtClean="0">
              <a:solidFill>
                <a:srgbClr val="002060"/>
              </a:solidFill>
            </a:rPr>
            <a:t>Неуместность. </a:t>
          </a:r>
        </a:p>
        <a:p>
          <a:r>
            <a:rPr lang="ru-RU" sz="1400" b="0" i="0" dirty="0" smtClean="0"/>
            <a:t>Человек постоянно и активно навязывает свою критику, по собственной инициативе, когда его никто об этом не просит, и даже дает понять, что его мнение не интересно;</a:t>
          </a:r>
          <a:endParaRPr lang="ru-RU" sz="1400" dirty="0"/>
        </a:p>
      </dgm:t>
    </dgm:pt>
    <dgm:pt modelId="{B6BFB2B0-F107-4347-9694-4C03C3C76526}" type="parTrans" cxnId="{3CAFB2D8-E158-48E2-B08D-F0AA55496835}">
      <dgm:prSet/>
      <dgm:spPr/>
      <dgm:t>
        <a:bodyPr/>
        <a:lstStyle/>
        <a:p>
          <a:endParaRPr lang="ru-RU"/>
        </a:p>
      </dgm:t>
    </dgm:pt>
    <dgm:pt modelId="{53830322-9357-44A7-964E-1949E5DADC22}" type="sibTrans" cxnId="{3CAFB2D8-E158-48E2-B08D-F0AA55496835}">
      <dgm:prSet/>
      <dgm:spPr/>
      <dgm:t>
        <a:bodyPr/>
        <a:lstStyle/>
        <a:p>
          <a:endParaRPr lang="ru-RU"/>
        </a:p>
      </dgm:t>
    </dgm:pt>
    <dgm:pt modelId="{1E0F5728-1B1D-431B-824D-04D4A79BBF8D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400" b="1" i="0" dirty="0" smtClean="0">
              <a:solidFill>
                <a:srgbClr val="002060"/>
              </a:solidFill>
            </a:rPr>
            <a:t>Отсутствие конкретики. </a:t>
          </a:r>
          <a:r>
            <a:rPr lang="ru-RU" sz="1400" b="0" i="0" dirty="0" smtClean="0"/>
            <a:t>Критикуется просто все, используются общие, размытые формулировки: “все плохо”, “все ужасно”, “это неправильно”, “это бесперспективно”, “ну кто же так делает” и т.д.</a:t>
          </a:r>
          <a:endParaRPr lang="ru-RU" sz="1400" dirty="0"/>
        </a:p>
      </dgm:t>
    </dgm:pt>
    <dgm:pt modelId="{F2780EEC-0DE8-4DEB-A630-48EC0D82260F}" type="parTrans" cxnId="{7FD2FF99-E1F9-4B86-96F3-CF43F1169830}">
      <dgm:prSet/>
      <dgm:spPr/>
      <dgm:t>
        <a:bodyPr/>
        <a:lstStyle/>
        <a:p>
          <a:endParaRPr lang="ru-RU"/>
        </a:p>
      </dgm:t>
    </dgm:pt>
    <dgm:pt modelId="{1118565A-2466-4595-83A7-445A01612AF4}" type="sibTrans" cxnId="{7FD2FF99-E1F9-4B86-96F3-CF43F1169830}">
      <dgm:prSet/>
      <dgm:spPr/>
      <dgm:t>
        <a:bodyPr/>
        <a:lstStyle/>
        <a:p>
          <a:endParaRPr lang="ru-RU"/>
        </a:p>
      </dgm:t>
    </dgm:pt>
    <dgm:pt modelId="{DD6295D4-C938-49E3-BC30-6560F10A19DC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1600" b="1" i="0" dirty="0" smtClean="0">
              <a:solidFill>
                <a:srgbClr val="002060"/>
              </a:solidFill>
            </a:rPr>
            <a:t>Голословность.</a:t>
          </a:r>
          <a:r>
            <a:rPr lang="ru-RU" sz="1400" b="1" i="0" dirty="0" smtClean="0"/>
            <a:t> </a:t>
          </a:r>
          <a:r>
            <a:rPr lang="ru-RU" sz="1400" b="0" i="0" dirty="0" smtClean="0"/>
            <a:t>Деструктивная критика никак не аргументируется, критик не приводит никаких примеров, просто критикует и все.</a:t>
          </a:r>
          <a:endParaRPr lang="ru-RU" sz="900" dirty="0"/>
        </a:p>
      </dgm:t>
    </dgm:pt>
    <dgm:pt modelId="{3F279A1B-BAAE-4C58-B73B-EFD21C73DC7E}" type="parTrans" cxnId="{AE52D336-0618-4A73-95AD-28D76BD85A68}">
      <dgm:prSet/>
      <dgm:spPr/>
      <dgm:t>
        <a:bodyPr/>
        <a:lstStyle/>
        <a:p>
          <a:endParaRPr lang="ru-RU"/>
        </a:p>
      </dgm:t>
    </dgm:pt>
    <dgm:pt modelId="{4732F640-73D1-4E88-9CFD-BD5190FF373D}" type="sibTrans" cxnId="{AE52D336-0618-4A73-95AD-28D76BD85A68}">
      <dgm:prSet/>
      <dgm:spPr/>
      <dgm:t>
        <a:bodyPr/>
        <a:lstStyle/>
        <a:p>
          <a:endParaRPr lang="ru-RU"/>
        </a:p>
      </dgm:t>
    </dgm:pt>
    <dgm:pt modelId="{1A860F0C-266D-4409-967B-738BFC23A61A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1600" b="1" i="0" dirty="0" smtClean="0">
              <a:solidFill>
                <a:srgbClr val="002060"/>
              </a:solidFill>
            </a:rPr>
            <a:t>Переход на личности. </a:t>
          </a:r>
          <a:r>
            <a:rPr lang="ru-RU" sz="1400" b="0" i="0" dirty="0" smtClean="0"/>
            <a:t>Критикующий выражает свое мнение не о действиях и суждениях, а о самом человеке, причем, все это в неуважительной форме.</a:t>
          </a:r>
          <a:endParaRPr lang="ru-RU" sz="1400" dirty="0"/>
        </a:p>
      </dgm:t>
    </dgm:pt>
    <dgm:pt modelId="{FC4BFE83-B8AF-40EB-B5AD-0EBED597132C}" type="parTrans" cxnId="{4DAEDA01-6AC5-404F-A64A-B7C60A38A489}">
      <dgm:prSet/>
      <dgm:spPr/>
      <dgm:t>
        <a:bodyPr/>
        <a:lstStyle/>
        <a:p>
          <a:endParaRPr lang="ru-RU"/>
        </a:p>
      </dgm:t>
    </dgm:pt>
    <dgm:pt modelId="{382ACE97-A447-4A6E-8E0E-EC439EE2C9F1}" type="sibTrans" cxnId="{4DAEDA01-6AC5-404F-A64A-B7C60A38A489}">
      <dgm:prSet/>
      <dgm:spPr/>
      <dgm:t>
        <a:bodyPr/>
        <a:lstStyle/>
        <a:p>
          <a:endParaRPr lang="ru-RU"/>
        </a:p>
      </dgm:t>
    </dgm:pt>
    <dgm:pt modelId="{1CB9BAB3-BA27-4560-90F9-848E4AA30019}" type="pres">
      <dgm:prSet presAssocID="{AB9DFB0A-FF5F-4D27-B89C-02125857611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1078B8-AC94-409B-B448-3174F62C24FC}" type="pres">
      <dgm:prSet presAssocID="{B71A2E2D-C017-42F3-90DD-944CFD88B84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01BA2-E11F-45DA-93E2-8B4C6341D6F1}" type="pres">
      <dgm:prSet presAssocID="{D2611E47-3412-4BE5-A9C3-13655A939FAF}" presName="sibTrans" presStyleCnt="0"/>
      <dgm:spPr/>
    </dgm:pt>
    <dgm:pt modelId="{88AA98F2-1DE1-419D-95E5-74E223B4A1F6}" type="pres">
      <dgm:prSet presAssocID="{1A860F0C-266D-4409-967B-738BFC23A61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AE1925-3D7D-43E3-AB8F-662CF0604263}" type="pres">
      <dgm:prSet presAssocID="{382ACE97-A447-4A6E-8E0E-EC439EE2C9F1}" presName="sibTrans" presStyleCnt="0"/>
      <dgm:spPr/>
    </dgm:pt>
    <dgm:pt modelId="{90B3BE34-4E25-4AA5-A6D0-B2BAD7E6ECA6}" type="pres">
      <dgm:prSet presAssocID="{1E0F5728-1B1D-431B-824D-04D4A79BBF8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12DEC4-FEF0-4AA3-B7E3-59C455F10435}" type="pres">
      <dgm:prSet presAssocID="{1118565A-2466-4595-83A7-445A01612AF4}" presName="sibTrans" presStyleCnt="0"/>
      <dgm:spPr/>
    </dgm:pt>
    <dgm:pt modelId="{061CE580-FD6C-45B1-B9E8-5B0C93186D2B}" type="pres">
      <dgm:prSet presAssocID="{DD6295D4-C938-49E3-BC30-6560F10A19D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FDE5B-5C7A-470C-B776-472A9D903A65}" type="pres">
      <dgm:prSet presAssocID="{4732F640-73D1-4E88-9CFD-BD5190FF373D}" presName="sibTrans" presStyleCnt="0"/>
      <dgm:spPr/>
    </dgm:pt>
    <dgm:pt modelId="{9845E03C-1D47-4459-95FD-4C42CD003715}" type="pres">
      <dgm:prSet presAssocID="{3A66979B-3776-44F7-95BA-6C8584937ED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430C8-FCDC-49AD-B339-F7B46073704D}" type="pres">
      <dgm:prSet presAssocID="{0833B8E5-9FD0-4525-BC66-9FAF42A28920}" presName="sibTrans" presStyleCnt="0"/>
      <dgm:spPr/>
    </dgm:pt>
    <dgm:pt modelId="{3B958FF3-A042-4B6F-90F8-DE158DBB0044}" type="pres">
      <dgm:prSet presAssocID="{7B44840B-A159-4438-92BF-46DB3B3D9DE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EA3119-DF6E-4F04-B615-034619AB2F65}" type="presOf" srcId="{B71A2E2D-C017-42F3-90DD-944CFD88B84B}" destId="{0B1078B8-AC94-409B-B448-3174F62C24FC}" srcOrd="0" destOrd="0" presId="urn:microsoft.com/office/officeart/2005/8/layout/default"/>
    <dgm:cxn modelId="{699C82BC-696C-46A1-8841-685CCF6F198D}" type="presOf" srcId="{DD6295D4-C938-49E3-BC30-6560F10A19DC}" destId="{061CE580-FD6C-45B1-B9E8-5B0C93186D2B}" srcOrd="0" destOrd="0" presId="urn:microsoft.com/office/officeart/2005/8/layout/default"/>
    <dgm:cxn modelId="{65795D5E-C309-44A7-9B3F-257CECD2799A}" srcId="{AB9DFB0A-FF5F-4D27-B89C-021258576116}" destId="{B71A2E2D-C017-42F3-90DD-944CFD88B84B}" srcOrd="0" destOrd="0" parTransId="{9A2A58BF-2B2F-4337-8FF2-F8EEA0BB3847}" sibTransId="{D2611E47-3412-4BE5-A9C3-13655A939FAF}"/>
    <dgm:cxn modelId="{2B8DE627-5771-47D2-9CC6-F09E077A7E2D}" type="presOf" srcId="{3A66979B-3776-44F7-95BA-6C8584937ED0}" destId="{9845E03C-1D47-4459-95FD-4C42CD003715}" srcOrd="0" destOrd="0" presId="urn:microsoft.com/office/officeart/2005/8/layout/default"/>
    <dgm:cxn modelId="{D9725D95-AA64-4C99-99DE-C8701F64475B}" type="presOf" srcId="{7B44840B-A159-4438-92BF-46DB3B3D9DE2}" destId="{3B958FF3-A042-4B6F-90F8-DE158DBB0044}" srcOrd="0" destOrd="0" presId="urn:microsoft.com/office/officeart/2005/8/layout/default"/>
    <dgm:cxn modelId="{058B1FFA-D322-47E7-9B5D-C55507FA4885}" srcId="{AB9DFB0A-FF5F-4D27-B89C-021258576116}" destId="{3A66979B-3776-44F7-95BA-6C8584937ED0}" srcOrd="4" destOrd="0" parTransId="{DB4F9860-DF1B-4777-996D-8E867CD9BDFC}" sibTransId="{0833B8E5-9FD0-4525-BC66-9FAF42A28920}"/>
    <dgm:cxn modelId="{247AB4E4-F4AA-439B-B860-F1A12160E887}" type="presOf" srcId="{AB9DFB0A-FF5F-4D27-B89C-021258576116}" destId="{1CB9BAB3-BA27-4560-90F9-848E4AA30019}" srcOrd="0" destOrd="0" presId="urn:microsoft.com/office/officeart/2005/8/layout/default"/>
    <dgm:cxn modelId="{7FD2FF99-E1F9-4B86-96F3-CF43F1169830}" srcId="{AB9DFB0A-FF5F-4D27-B89C-021258576116}" destId="{1E0F5728-1B1D-431B-824D-04D4A79BBF8D}" srcOrd="2" destOrd="0" parTransId="{F2780EEC-0DE8-4DEB-A630-48EC0D82260F}" sibTransId="{1118565A-2466-4595-83A7-445A01612AF4}"/>
    <dgm:cxn modelId="{AE52D336-0618-4A73-95AD-28D76BD85A68}" srcId="{AB9DFB0A-FF5F-4D27-B89C-021258576116}" destId="{DD6295D4-C938-49E3-BC30-6560F10A19DC}" srcOrd="3" destOrd="0" parTransId="{3F279A1B-BAAE-4C58-B73B-EFD21C73DC7E}" sibTransId="{4732F640-73D1-4E88-9CFD-BD5190FF373D}"/>
    <dgm:cxn modelId="{4DAEDA01-6AC5-404F-A64A-B7C60A38A489}" srcId="{AB9DFB0A-FF5F-4D27-B89C-021258576116}" destId="{1A860F0C-266D-4409-967B-738BFC23A61A}" srcOrd="1" destOrd="0" parTransId="{FC4BFE83-B8AF-40EB-B5AD-0EBED597132C}" sibTransId="{382ACE97-A447-4A6E-8E0E-EC439EE2C9F1}"/>
    <dgm:cxn modelId="{3CAFB2D8-E158-48E2-B08D-F0AA55496835}" srcId="{AB9DFB0A-FF5F-4D27-B89C-021258576116}" destId="{7B44840B-A159-4438-92BF-46DB3B3D9DE2}" srcOrd="5" destOrd="0" parTransId="{B6BFB2B0-F107-4347-9694-4C03C3C76526}" sibTransId="{53830322-9357-44A7-964E-1949E5DADC22}"/>
    <dgm:cxn modelId="{2DFB8F18-E1B3-46A9-8FD6-C37065E2B663}" type="presOf" srcId="{1E0F5728-1B1D-431B-824D-04D4A79BBF8D}" destId="{90B3BE34-4E25-4AA5-A6D0-B2BAD7E6ECA6}" srcOrd="0" destOrd="0" presId="urn:microsoft.com/office/officeart/2005/8/layout/default"/>
    <dgm:cxn modelId="{AD02422A-8FE7-413B-9B61-980D3E3DCBE9}" type="presOf" srcId="{1A860F0C-266D-4409-967B-738BFC23A61A}" destId="{88AA98F2-1DE1-419D-95E5-74E223B4A1F6}" srcOrd="0" destOrd="0" presId="urn:microsoft.com/office/officeart/2005/8/layout/default"/>
    <dgm:cxn modelId="{8AF18D85-4C84-4293-B7F1-5A1284DBE842}" type="presParOf" srcId="{1CB9BAB3-BA27-4560-90F9-848E4AA30019}" destId="{0B1078B8-AC94-409B-B448-3174F62C24FC}" srcOrd="0" destOrd="0" presId="urn:microsoft.com/office/officeart/2005/8/layout/default"/>
    <dgm:cxn modelId="{3BA46582-E955-49BC-A96D-C74F27DEB1C2}" type="presParOf" srcId="{1CB9BAB3-BA27-4560-90F9-848E4AA30019}" destId="{FF901BA2-E11F-45DA-93E2-8B4C6341D6F1}" srcOrd="1" destOrd="0" presId="urn:microsoft.com/office/officeart/2005/8/layout/default"/>
    <dgm:cxn modelId="{3A2354F3-CE09-48F0-BB27-AA0544B3FEF7}" type="presParOf" srcId="{1CB9BAB3-BA27-4560-90F9-848E4AA30019}" destId="{88AA98F2-1DE1-419D-95E5-74E223B4A1F6}" srcOrd="2" destOrd="0" presId="urn:microsoft.com/office/officeart/2005/8/layout/default"/>
    <dgm:cxn modelId="{F61C0522-3A04-41AF-A7A6-0D125A0B0BB4}" type="presParOf" srcId="{1CB9BAB3-BA27-4560-90F9-848E4AA30019}" destId="{E7AE1925-3D7D-43E3-AB8F-662CF0604263}" srcOrd="3" destOrd="0" presId="urn:microsoft.com/office/officeart/2005/8/layout/default"/>
    <dgm:cxn modelId="{A609CB17-D964-4FAB-9A70-3FBF6D37F32B}" type="presParOf" srcId="{1CB9BAB3-BA27-4560-90F9-848E4AA30019}" destId="{90B3BE34-4E25-4AA5-A6D0-B2BAD7E6ECA6}" srcOrd="4" destOrd="0" presId="urn:microsoft.com/office/officeart/2005/8/layout/default"/>
    <dgm:cxn modelId="{240D62A5-5DF9-4B75-82E2-85EF80350417}" type="presParOf" srcId="{1CB9BAB3-BA27-4560-90F9-848E4AA30019}" destId="{4612DEC4-FEF0-4AA3-B7E3-59C455F10435}" srcOrd="5" destOrd="0" presId="urn:microsoft.com/office/officeart/2005/8/layout/default"/>
    <dgm:cxn modelId="{E7E0D1C2-2DBF-4CA2-9386-A749DFE58A9E}" type="presParOf" srcId="{1CB9BAB3-BA27-4560-90F9-848E4AA30019}" destId="{061CE580-FD6C-45B1-B9E8-5B0C93186D2B}" srcOrd="6" destOrd="0" presId="urn:microsoft.com/office/officeart/2005/8/layout/default"/>
    <dgm:cxn modelId="{62AF4A7D-8548-48F0-9E19-AE0DCE3B2778}" type="presParOf" srcId="{1CB9BAB3-BA27-4560-90F9-848E4AA30019}" destId="{284FDE5B-5C7A-470C-B776-472A9D903A65}" srcOrd="7" destOrd="0" presId="urn:microsoft.com/office/officeart/2005/8/layout/default"/>
    <dgm:cxn modelId="{0C0E6FEB-BA60-4779-AB27-10C586F0B04C}" type="presParOf" srcId="{1CB9BAB3-BA27-4560-90F9-848E4AA30019}" destId="{9845E03C-1D47-4459-95FD-4C42CD003715}" srcOrd="8" destOrd="0" presId="urn:microsoft.com/office/officeart/2005/8/layout/default"/>
    <dgm:cxn modelId="{BF1616AE-53E7-47E8-B5C3-97B649F52173}" type="presParOf" srcId="{1CB9BAB3-BA27-4560-90F9-848E4AA30019}" destId="{EE6430C8-FCDC-49AD-B339-F7B46073704D}" srcOrd="9" destOrd="0" presId="urn:microsoft.com/office/officeart/2005/8/layout/default"/>
    <dgm:cxn modelId="{4B4C1EB0-BB11-4DEF-8729-2DE3CDA87A34}" type="presParOf" srcId="{1CB9BAB3-BA27-4560-90F9-848E4AA30019}" destId="{3B958FF3-A042-4B6F-90F8-DE158DBB0044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C27A85B-F435-4D26-99C7-D8508C48574A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64ED15B-561F-4B70-B81D-F7A2EEA294DF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600" b="1" dirty="0" smtClean="0">
              <a:solidFill>
                <a:srgbClr val="002060"/>
              </a:solidFill>
            </a:rPr>
            <a:t>Первый этап</a:t>
          </a:r>
          <a:r>
            <a:rPr lang="ru-RU" sz="1600" b="1" dirty="0" smtClean="0"/>
            <a:t>: </a:t>
          </a:r>
          <a:r>
            <a:rPr lang="ru-RU" sz="1600" dirty="0" smtClean="0"/>
            <a:t>создание позитивного настроя, перечисление положительных моментов в проделанной работе, отчёте, похвала и высокая оценка приложенных усилий;</a:t>
          </a:r>
          <a:endParaRPr lang="ru-RU" sz="1600" dirty="0"/>
        </a:p>
      </dgm:t>
    </dgm:pt>
    <dgm:pt modelId="{9BB18440-CA37-4669-A835-3C2157E9AC22}" type="parTrans" cxnId="{DD2B7068-F03A-4153-81F2-BF7795F69B33}">
      <dgm:prSet/>
      <dgm:spPr/>
      <dgm:t>
        <a:bodyPr/>
        <a:lstStyle/>
        <a:p>
          <a:endParaRPr lang="ru-RU"/>
        </a:p>
      </dgm:t>
    </dgm:pt>
    <dgm:pt modelId="{DA926A7B-A501-49DB-97B7-64F60F995B48}" type="sibTrans" cxnId="{DD2B7068-F03A-4153-81F2-BF7795F69B33}">
      <dgm:prSet/>
      <dgm:spPr/>
      <dgm:t>
        <a:bodyPr/>
        <a:lstStyle/>
        <a:p>
          <a:endParaRPr lang="ru-RU"/>
        </a:p>
      </dgm:t>
    </dgm:pt>
    <dgm:pt modelId="{3B46DD9D-6495-429B-BF5F-B4F975491A9E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600" b="1" dirty="0" smtClean="0">
              <a:solidFill>
                <a:srgbClr val="002060"/>
              </a:solidFill>
            </a:rPr>
            <a:t>Третий этап: </a:t>
          </a:r>
          <a:r>
            <a:rPr lang="ru-RU" sz="1600" dirty="0" smtClean="0"/>
            <a:t>обратная связь, ожидание реакции и ответ на неё;</a:t>
          </a:r>
          <a:endParaRPr lang="ru-RU" sz="1600" dirty="0"/>
        </a:p>
      </dgm:t>
    </dgm:pt>
    <dgm:pt modelId="{0B2B9EAA-E89B-48DA-8FA1-130355918E19}" type="parTrans" cxnId="{ACFA7F3E-E1E3-4400-973A-D23D68102860}">
      <dgm:prSet/>
      <dgm:spPr/>
      <dgm:t>
        <a:bodyPr/>
        <a:lstStyle/>
        <a:p>
          <a:endParaRPr lang="ru-RU"/>
        </a:p>
      </dgm:t>
    </dgm:pt>
    <dgm:pt modelId="{9A3D843E-5B9F-47C2-BEFD-B6A437738872}" type="sibTrans" cxnId="{ACFA7F3E-E1E3-4400-973A-D23D68102860}">
      <dgm:prSet/>
      <dgm:spPr/>
      <dgm:t>
        <a:bodyPr/>
        <a:lstStyle/>
        <a:p>
          <a:endParaRPr lang="ru-RU"/>
        </a:p>
      </dgm:t>
    </dgm:pt>
    <dgm:pt modelId="{4FE32019-1B96-4E12-AD4F-9D7FFD7D1942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600" b="1" dirty="0" smtClean="0">
              <a:solidFill>
                <a:srgbClr val="002060"/>
              </a:solidFill>
            </a:rPr>
            <a:t>Четвёртый этап: </a:t>
          </a:r>
          <a:r>
            <a:rPr lang="ru-RU" sz="1600" dirty="0" smtClean="0"/>
            <a:t>предложение помощи или эмоциональная поддержка, формулирование пожеланий или уверенности в том, что дальнейшие результаты будут выше и качественнее.</a:t>
          </a:r>
          <a:endParaRPr lang="ru-RU" sz="1600" dirty="0"/>
        </a:p>
      </dgm:t>
    </dgm:pt>
    <dgm:pt modelId="{087A70C6-EFA7-436D-AD10-7197C3FCA328}" type="parTrans" cxnId="{5ECB5C61-7C96-46DF-BB53-3D8F14AF8C91}">
      <dgm:prSet/>
      <dgm:spPr/>
      <dgm:t>
        <a:bodyPr/>
        <a:lstStyle/>
        <a:p>
          <a:endParaRPr lang="ru-RU"/>
        </a:p>
      </dgm:t>
    </dgm:pt>
    <dgm:pt modelId="{1A2953DD-A398-4E5B-A3B4-FE77C0DBF976}" type="sibTrans" cxnId="{5ECB5C61-7C96-46DF-BB53-3D8F14AF8C91}">
      <dgm:prSet/>
      <dgm:spPr/>
      <dgm:t>
        <a:bodyPr/>
        <a:lstStyle/>
        <a:p>
          <a:endParaRPr lang="ru-RU"/>
        </a:p>
      </dgm:t>
    </dgm:pt>
    <dgm:pt modelId="{835C924C-90E0-4F3A-81F7-29A32E7F3787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ru-RU" sz="1600" b="1" dirty="0" smtClean="0">
              <a:solidFill>
                <a:srgbClr val="002060"/>
              </a:solidFill>
            </a:rPr>
            <a:t>Второй этап: </a:t>
          </a:r>
          <a:r>
            <a:rPr lang="ru-RU" sz="1600" dirty="0" smtClean="0"/>
            <a:t>непосредственно критика, указание на минусы и недостатки, доказательство и примеры ошибок;</a:t>
          </a:r>
          <a:endParaRPr lang="ru-RU" sz="1600" dirty="0"/>
        </a:p>
      </dgm:t>
    </dgm:pt>
    <dgm:pt modelId="{B92DE698-B098-493E-8A49-F18A15CE7D7A}" type="parTrans" cxnId="{044BA992-A168-46DE-91B4-AF81ACA8E37A}">
      <dgm:prSet/>
      <dgm:spPr/>
      <dgm:t>
        <a:bodyPr/>
        <a:lstStyle/>
        <a:p>
          <a:endParaRPr lang="ru-RU"/>
        </a:p>
      </dgm:t>
    </dgm:pt>
    <dgm:pt modelId="{93B343F3-4FD9-4CA2-A4AC-04D9AE1631E8}" type="sibTrans" cxnId="{044BA992-A168-46DE-91B4-AF81ACA8E37A}">
      <dgm:prSet/>
      <dgm:spPr/>
      <dgm:t>
        <a:bodyPr/>
        <a:lstStyle/>
        <a:p>
          <a:endParaRPr lang="ru-RU"/>
        </a:p>
      </dgm:t>
    </dgm:pt>
    <dgm:pt modelId="{265F8B8F-5865-4E50-A1DB-FB521EAF4F3A}" type="pres">
      <dgm:prSet presAssocID="{7C27A85B-F435-4D26-99C7-D8508C48574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C30272-D04D-4329-9D75-658F14494831}" type="pres">
      <dgm:prSet presAssocID="{864ED15B-561F-4B70-B81D-F7A2EEA294DF}" presName="parentLin" presStyleCnt="0"/>
      <dgm:spPr/>
    </dgm:pt>
    <dgm:pt modelId="{8DF6871E-0CBD-4685-A3B3-E7452E35556A}" type="pres">
      <dgm:prSet presAssocID="{864ED15B-561F-4B70-B81D-F7A2EEA294D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000749AD-803A-4A28-BD01-A452A8D449CF}" type="pres">
      <dgm:prSet presAssocID="{864ED15B-561F-4B70-B81D-F7A2EEA294DF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589DAD-38DD-4983-B8A2-C8E4E73680FD}" type="pres">
      <dgm:prSet presAssocID="{864ED15B-561F-4B70-B81D-F7A2EEA294DF}" presName="negativeSpace" presStyleCnt="0"/>
      <dgm:spPr/>
    </dgm:pt>
    <dgm:pt modelId="{3230FD3D-4DF2-452F-AB31-5809473D7365}" type="pres">
      <dgm:prSet presAssocID="{864ED15B-561F-4B70-B81D-F7A2EEA294DF}" presName="childText" presStyleLbl="conFgAcc1" presStyleIdx="0" presStyleCnt="4">
        <dgm:presLayoutVars>
          <dgm:bulletEnabled val="1"/>
        </dgm:presLayoutVars>
      </dgm:prSet>
      <dgm:spPr/>
    </dgm:pt>
    <dgm:pt modelId="{D9B0B6AA-2EA0-4E84-9410-4FAA50166E84}" type="pres">
      <dgm:prSet presAssocID="{DA926A7B-A501-49DB-97B7-64F60F995B48}" presName="spaceBetweenRectangles" presStyleCnt="0"/>
      <dgm:spPr/>
    </dgm:pt>
    <dgm:pt modelId="{D30974C9-58CB-43FF-A261-EC86DFDA7266}" type="pres">
      <dgm:prSet presAssocID="{835C924C-90E0-4F3A-81F7-29A32E7F3787}" presName="parentLin" presStyleCnt="0"/>
      <dgm:spPr/>
    </dgm:pt>
    <dgm:pt modelId="{69148969-7228-496E-959D-0A3CC6F5C60C}" type="pres">
      <dgm:prSet presAssocID="{835C924C-90E0-4F3A-81F7-29A32E7F378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F5D9FE2-34BB-4C2B-B4D4-34C3573913BE}" type="pres">
      <dgm:prSet presAssocID="{835C924C-90E0-4F3A-81F7-29A32E7F3787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6A7A1B-DCBB-40E8-807F-EDD94696B91A}" type="pres">
      <dgm:prSet presAssocID="{835C924C-90E0-4F3A-81F7-29A32E7F3787}" presName="negativeSpace" presStyleCnt="0"/>
      <dgm:spPr/>
    </dgm:pt>
    <dgm:pt modelId="{B08D0CEB-7C2A-4998-8B6D-45956DD5DD96}" type="pres">
      <dgm:prSet presAssocID="{835C924C-90E0-4F3A-81F7-29A32E7F3787}" presName="childText" presStyleLbl="conFgAcc1" presStyleIdx="1" presStyleCnt="4">
        <dgm:presLayoutVars>
          <dgm:bulletEnabled val="1"/>
        </dgm:presLayoutVars>
      </dgm:prSet>
      <dgm:spPr/>
    </dgm:pt>
    <dgm:pt modelId="{BC371C5A-34D7-428A-AFA5-CBD75F4E79AE}" type="pres">
      <dgm:prSet presAssocID="{93B343F3-4FD9-4CA2-A4AC-04D9AE1631E8}" presName="spaceBetweenRectangles" presStyleCnt="0"/>
      <dgm:spPr/>
    </dgm:pt>
    <dgm:pt modelId="{6FA7E50F-1267-4BED-98C6-7E1B0FEC38AD}" type="pres">
      <dgm:prSet presAssocID="{3B46DD9D-6495-429B-BF5F-B4F975491A9E}" presName="parentLin" presStyleCnt="0"/>
      <dgm:spPr/>
    </dgm:pt>
    <dgm:pt modelId="{3E086B56-B1FE-4CFC-BE8D-D86533B331CA}" type="pres">
      <dgm:prSet presAssocID="{3B46DD9D-6495-429B-BF5F-B4F975491A9E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E22E8E51-357C-42F0-BEA2-8430A7EE2D1F}" type="pres">
      <dgm:prSet presAssocID="{3B46DD9D-6495-429B-BF5F-B4F975491A9E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BC9533-5A53-4AB4-9940-DE4A9E0BFCFC}" type="pres">
      <dgm:prSet presAssocID="{3B46DD9D-6495-429B-BF5F-B4F975491A9E}" presName="negativeSpace" presStyleCnt="0"/>
      <dgm:spPr/>
    </dgm:pt>
    <dgm:pt modelId="{3A8600AD-8EB1-4A9E-8A38-48156DD9D9CB}" type="pres">
      <dgm:prSet presAssocID="{3B46DD9D-6495-429B-BF5F-B4F975491A9E}" presName="childText" presStyleLbl="conFgAcc1" presStyleIdx="2" presStyleCnt="4">
        <dgm:presLayoutVars>
          <dgm:bulletEnabled val="1"/>
        </dgm:presLayoutVars>
      </dgm:prSet>
      <dgm:spPr/>
    </dgm:pt>
    <dgm:pt modelId="{D99D388F-92D8-4E76-BD2E-E772CB99C2D7}" type="pres">
      <dgm:prSet presAssocID="{9A3D843E-5B9F-47C2-BEFD-B6A437738872}" presName="spaceBetweenRectangles" presStyleCnt="0"/>
      <dgm:spPr/>
    </dgm:pt>
    <dgm:pt modelId="{CF1E37D5-9083-4188-98F0-8881E29BC4FB}" type="pres">
      <dgm:prSet presAssocID="{4FE32019-1B96-4E12-AD4F-9D7FFD7D1942}" presName="parentLin" presStyleCnt="0"/>
      <dgm:spPr/>
    </dgm:pt>
    <dgm:pt modelId="{53BA1407-079E-47E4-AA34-2894A1528066}" type="pres">
      <dgm:prSet presAssocID="{4FE32019-1B96-4E12-AD4F-9D7FFD7D1942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E302E7F2-9249-427A-BC44-4DBDDA4B020C}" type="pres">
      <dgm:prSet presAssocID="{4FE32019-1B96-4E12-AD4F-9D7FFD7D1942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FD420D-F6C2-43CA-A325-19DE4F364FE3}" type="pres">
      <dgm:prSet presAssocID="{4FE32019-1B96-4E12-AD4F-9D7FFD7D1942}" presName="negativeSpace" presStyleCnt="0"/>
      <dgm:spPr/>
    </dgm:pt>
    <dgm:pt modelId="{54A8BD47-CD2F-4C9E-8119-65E98EA05D7B}" type="pres">
      <dgm:prSet presAssocID="{4FE32019-1B96-4E12-AD4F-9D7FFD7D194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3283861-BDF1-4099-9A4C-CF821BBE6970}" type="presOf" srcId="{4FE32019-1B96-4E12-AD4F-9D7FFD7D1942}" destId="{E302E7F2-9249-427A-BC44-4DBDDA4B020C}" srcOrd="1" destOrd="0" presId="urn:microsoft.com/office/officeart/2005/8/layout/list1"/>
    <dgm:cxn modelId="{DD2B7068-F03A-4153-81F2-BF7795F69B33}" srcId="{7C27A85B-F435-4D26-99C7-D8508C48574A}" destId="{864ED15B-561F-4B70-B81D-F7A2EEA294DF}" srcOrd="0" destOrd="0" parTransId="{9BB18440-CA37-4669-A835-3C2157E9AC22}" sibTransId="{DA926A7B-A501-49DB-97B7-64F60F995B48}"/>
    <dgm:cxn modelId="{7680B7A0-DB30-468D-86B1-8E46DC0CBF55}" type="presOf" srcId="{864ED15B-561F-4B70-B81D-F7A2EEA294DF}" destId="{000749AD-803A-4A28-BD01-A452A8D449CF}" srcOrd="1" destOrd="0" presId="urn:microsoft.com/office/officeart/2005/8/layout/list1"/>
    <dgm:cxn modelId="{332728A8-563A-4BD1-B88E-AAADB14B9766}" type="presOf" srcId="{7C27A85B-F435-4D26-99C7-D8508C48574A}" destId="{265F8B8F-5865-4E50-A1DB-FB521EAF4F3A}" srcOrd="0" destOrd="0" presId="urn:microsoft.com/office/officeart/2005/8/layout/list1"/>
    <dgm:cxn modelId="{712A72A3-E30E-4B35-A2AE-EC215A0EFFAF}" type="presOf" srcId="{3B46DD9D-6495-429B-BF5F-B4F975491A9E}" destId="{3E086B56-B1FE-4CFC-BE8D-D86533B331CA}" srcOrd="0" destOrd="0" presId="urn:microsoft.com/office/officeart/2005/8/layout/list1"/>
    <dgm:cxn modelId="{5ECB5C61-7C96-46DF-BB53-3D8F14AF8C91}" srcId="{7C27A85B-F435-4D26-99C7-D8508C48574A}" destId="{4FE32019-1B96-4E12-AD4F-9D7FFD7D1942}" srcOrd="3" destOrd="0" parTransId="{087A70C6-EFA7-436D-AD10-7197C3FCA328}" sibTransId="{1A2953DD-A398-4E5B-A3B4-FE77C0DBF976}"/>
    <dgm:cxn modelId="{E9FC1C4A-F3A9-4F8A-B7BC-3AEB08E35CA4}" type="presOf" srcId="{835C924C-90E0-4F3A-81F7-29A32E7F3787}" destId="{4F5D9FE2-34BB-4C2B-B4D4-34C3573913BE}" srcOrd="1" destOrd="0" presId="urn:microsoft.com/office/officeart/2005/8/layout/list1"/>
    <dgm:cxn modelId="{C9CF2261-0ED5-484E-BA62-FA90598BEA66}" type="presOf" srcId="{835C924C-90E0-4F3A-81F7-29A32E7F3787}" destId="{69148969-7228-496E-959D-0A3CC6F5C60C}" srcOrd="0" destOrd="0" presId="urn:microsoft.com/office/officeart/2005/8/layout/list1"/>
    <dgm:cxn modelId="{51EBA9CA-F831-4CBE-A804-DE0A9835E01C}" type="presOf" srcId="{3B46DD9D-6495-429B-BF5F-B4F975491A9E}" destId="{E22E8E51-357C-42F0-BEA2-8430A7EE2D1F}" srcOrd="1" destOrd="0" presId="urn:microsoft.com/office/officeart/2005/8/layout/list1"/>
    <dgm:cxn modelId="{044BA992-A168-46DE-91B4-AF81ACA8E37A}" srcId="{7C27A85B-F435-4D26-99C7-D8508C48574A}" destId="{835C924C-90E0-4F3A-81F7-29A32E7F3787}" srcOrd="1" destOrd="0" parTransId="{B92DE698-B098-493E-8A49-F18A15CE7D7A}" sibTransId="{93B343F3-4FD9-4CA2-A4AC-04D9AE1631E8}"/>
    <dgm:cxn modelId="{D93B9BA6-8B01-4694-A05B-1B6711BC1798}" type="presOf" srcId="{4FE32019-1B96-4E12-AD4F-9D7FFD7D1942}" destId="{53BA1407-079E-47E4-AA34-2894A1528066}" srcOrd="0" destOrd="0" presId="urn:microsoft.com/office/officeart/2005/8/layout/list1"/>
    <dgm:cxn modelId="{ACFA7F3E-E1E3-4400-973A-D23D68102860}" srcId="{7C27A85B-F435-4D26-99C7-D8508C48574A}" destId="{3B46DD9D-6495-429B-BF5F-B4F975491A9E}" srcOrd="2" destOrd="0" parTransId="{0B2B9EAA-E89B-48DA-8FA1-130355918E19}" sibTransId="{9A3D843E-5B9F-47C2-BEFD-B6A437738872}"/>
    <dgm:cxn modelId="{36473BAC-233E-4642-B426-51BF2BBF70EC}" type="presOf" srcId="{864ED15B-561F-4B70-B81D-F7A2EEA294DF}" destId="{8DF6871E-0CBD-4685-A3B3-E7452E35556A}" srcOrd="0" destOrd="0" presId="urn:microsoft.com/office/officeart/2005/8/layout/list1"/>
    <dgm:cxn modelId="{7242E3D9-7F1F-40AD-AEDF-10AF3800C89E}" type="presParOf" srcId="{265F8B8F-5865-4E50-A1DB-FB521EAF4F3A}" destId="{8BC30272-D04D-4329-9D75-658F14494831}" srcOrd="0" destOrd="0" presId="urn:microsoft.com/office/officeart/2005/8/layout/list1"/>
    <dgm:cxn modelId="{619FC879-635D-446C-8487-83F6BBD3806B}" type="presParOf" srcId="{8BC30272-D04D-4329-9D75-658F14494831}" destId="{8DF6871E-0CBD-4685-A3B3-E7452E35556A}" srcOrd="0" destOrd="0" presId="urn:microsoft.com/office/officeart/2005/8/layout/list1"/>
    <dgm:cxn modelId="{88F89F34-5C8C-43EB-A013-17BB23035735}" type="presParOf" srcId="{8BC30272-D04D-4329-9D75-658F14494831}" destId="{000749AD-803A-4A28-BD01-A452A8D449CF}" srcOrd="1" destOrd="0" presId="urn:microsoft.com/office/officeart/2005/8/layout/list1"/>
    <dgm:cxn modelId="{EB6B9F85-7826-4F32-88EE-F49514C7D607}" type="presParOf" srcId="{265F8B8F-5865-4E50-A1DB-FB521EAF4F3A}" destId="{56589DAD-38DD-4983-B8A2-C8E4E73680FD}" srcOrd="1" destOrd="0" presId="urn:microsoft.com/office/officeart/2005/8/layout/list1"/>
    <dgm:cxn modelId="{7D77B660-E61E-4C6D-82C8-364E08D433CB}" type="presParOf" srcId="{265F8B8F-5865-4E50-A1DB-FB521EAF4F3A}" destId="{3230FD3D-4DF2-452F-AB31-5809473D7365}" srcOrd="2" destOrd="0" presId="urn:microsoft.com/office/officeart/2005/8/layout/list1"/>
    <dgm:cxn modelId="{45A30482-9B32-46C8-A571-1D8E7A3429BD}" type="presParOf" srcId="{265F8B8F-5865-4E50-A1DB-FB521EAF4F3A}" destId="{D9B0B6AA-2EA0-4E84-9410-4FAA50166E84}" srcOrd="3" destOrd="0" presId="urn:microsoft.com/office/officeart/2005/8/layout/list1"/>
    <dgm:cxn modelId="{598C85D3-6F3F-4D30-93E0-B52ED6921E16}" type="presParOf" srcId="{265F8B8F-5865-4E50-A1DB-FB521EAF4F3A}" destId="{D30974C9-58CB-43FF-A261-EC86DFDA7266}" srcOrd="4" destOrd="0" presId="urn:microsoft.com/office/officeart/2005/8/layout/list1"/>
    <dgm:cxn modelId="{C2CCCB91-F454-42EE-B5F5-B7B1E1AA6750}" type="presParOf" srcId="{D30974C9-58CB-43FF-A261-EC86DFDA7266}" destId="{69148969-7228-496E-959D-0A3CC6F5C60C}" srcOrd="0" destOrd="0" presId="urn:microsoft.com/office/officeart/2005/8/layout/list1"/>
    <dgm:cxn modelId="{435C0074-8DD3-44FA-86AB-B9B98BD54172}" type="presParOf" srcId="{D30974C9-58CB-43FF-A261-EC86DFDA7266}" destId="{4F5D9FE2-34BB-4C2B-B4D4-34C3573913BE}" srcOrd="1" destOrd="0" presId="urn:microsoft.com/office/officeart/2005/8/layout/list1"/>
    <dgm:cxn modelId="{81AF7F01-5476-4FC4-86DD-516701486044}" type="presParOf" srcId="{265F8B8F-5865-4E50-A1DB-FB521EAF4F3A}" destId="{9E6A7A1B-DCBB-40E8-807F-EDD94696B91A}" srcOrd="5" destOrd="0" presId="urn:microsoft.com/office/officeart/2005/8/layout/list1"/>
    <dgm:cxn modelId="{522B8FD7-A9D3-4774-9A9C-F79940EC6EE6}" type="presParOf" srcId="{265F8B8F-5865-4E50-A1DB-FB521EAF4F3A}" destId="{B08D0CEB-7C2A-4998-8B6D-45956DD5DD96}" srcOrd="6" destOrd="0" presId="urn:microsoft.com/office/officeart/2005/8/layout/list1"/>
    <dgm:cxn modelId="{697EBE9A-1394-4BCC-B4D2-9A9D9D11A2AB}" type="presParOf" srcId="{265F8B8F-5865-4E50-A1DB-FB521EAF4F3A}" destId="{BC371C5A-34D7-428A-AFA5-CBD75F4E79AE}" srcOrd="7" destOrd="0" presId="urn:microsoft.com/office/officeart/2005/8/layout/list1"/>
    <dgm:cxn modelId="{5CA6F260-7162-474C-A890-3B9FAAA83E36}" type="presParOf" srcId="{265F8B8F-5865-4E50-A1DB-FB521EAF4F3A}" destId="{6FA7E50F-1267-4BED-98C6-7E1B0FEC38AD}" srcOrd="8" destOrd="0" presId="urn:microsoft.com/office/officeart/2005/8/layout/list1"/>
    <dgm:cxn modelId="{3982D0E6-4D6D-4B38-B672-3460D5DDE9EE}" type="presParOf" srcId="{6FA7E50F-1267-4BED-98C6-7E1B0FEC38AD}" destId="{3E086B56-B1FE-4CFC-BE8D-D86533B331CA}" srcOrd="0" destOrd="0" presId="urn:microsoft.com/office/officeart/2005/8/layout/list1"/>
    <dgm:cxn modelId="{BD239404-60B8-4642-87C4-4107FBAF2C14}" type="presParOf" srcId="{6FA7E50F-1267-4BED-98C6-7E1B0FEC38AD}" destId="{E22E8E51-357C-42F0-BEA2-8430A7EE2D1F}" srcOrd="1" destOrd="0" presId="urn:microsoft.com/office/officeart/2005/8/layout/list1"/>
    <dgm:cxn modelId="{EBA37D15-9CD7-48CD-81A9-4DC08AE01A9C}" type="presParOf" srcId="{265F8B8F-5865-4E50-A1DB-FB521EAF4F3A}" destId="{E0BC9533-5A53-4AB4-9940-DE4A9E0BFCFC}" srcOrd="9" destOrd="0" presId="urn:microsoft.com/office/officeart/2005/8/layout/list1"/>
    <dgm:cxn modelId="{44E9FEE8-FDAB-4157-A9A6-72E596370489}" type="presParOf" srcId="{265F8B8F-5865-4E50-A1DB-FB521EAF4F3A}" destId="{3A8600AD-8EB1-4A9E-8A38-48156DD9D9CB}" srcOrd="10" destOrd="0" presId="urn:microsoft.com/office/officeart/2005/8/layout/list1"/>
    <dgm:cxn modelId="{82203803-B6EA-426A-A0BD-5A310F1DF54B}" type="presParOf" srcId="{265F8B8F-5865-4E50-A1DB-FB521EAF4F3A}" destId="{D99D388F-92D8-4E76-BD2E-E772CB99C2D7}" srcOrd="11" destOrd="0" presId="urn:microsoft.com/office/officeart/2005/8/layout/list1"/>
    <dgm:cxn modelId="{8B1DBF26-D138-4D41-B0D7-D04CD78F5B4F}" type="presParOf" srcId="{265F8B8F-5865-4E50-A1DB-FB521EAF4F3A}" destId="{CF1E37D5-9083-4188-98F0-8881E29BC4FB}" srcOrd="12" destOrd="0" presId="urn:microsoft.com/office/officeart/2005/8/layout/list1"/>
    <dgm:cxn modelId="{832CA5A9-0BBD-46AE-95E8-D2756903EBD0}" type="presParOf" srcId="{CF1E37D5-9083-4188-98F0-8881E29BC4FB}" destId="{53BA1407-079E-47E4-AA34-2894A1528066}" srcOrd="0" destOrd="0" presId="urn:microsoft.com/office/officeart/2005/8/layout/list1"/>
    <dgm:cxn modelId="{39BEA6F8-D53B-47D6-81B4-34AE8FEA1982}" type="presParOf" srcId="{CF1E37D5-9083-4188-98F0-8881E29BC4FB}" destId="{E302E7F2-9249-427A-BC44-4DBDDA4B020C}" srcOrd="1" destOrd="0" presId="urn:microsoft.com/office/officeart/2005/8/layout/list1"/>
    <dgm:cxn modelId="{5CC393FB-E29E-4C25-BE35-D669CF430B4B}" type="presParOf" srcId="{265F8B8F-5865-4E50-A1DB-FB521EAF4F3A}" destId="{92FD420D-F6C2-43CA-A325-19DE4F364FE3}" srcOrd="13" destOrd="0" presId="urn:microsoft.com/office/officeart/2005/8/layout/list1"/>
    <dgm:cxn modelId="{6AC6E147-5812-4E69-A5F1-1E16AA0FB438}" type="presParOf" srcId="{265F8B8F-5865-4E50-A1DB-FB521EAF4F3A}" destId="{54A8BD47-CD2F-4C9E-8119-65E98EA05D7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EB93F00-AF82-4967-B21A-2412CBF5AF68}" type="doc">
      <dgm:prSet loTypeId="urn:microsoft.com/office/officeart/2005/8/layout/process4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12AEFC2E-CD30-4648-8C23-946C0E4358A4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1600" b="1" i="0" dirty="0" smtClean="0">
              <a:solidFill>
                <a:srgbClr val="002060"/>
              </a:solidFill>
            </a:rPr>
            <a:t>Молчание.  </a:t>
          </a:r>
          <a:r>
            <a:rPr lang="ru-RU" sz="1600" b="0" i="0" dirty="0" smtClean="0">
              <a:solidFill>
                <a:srgbClr val="002060"/>
              </a:solidFill>
            </a:rPr>
            <a:t>Молчать не стоит. Во-первых, вы будете выглядеть нелепо . Во-вторых, критикующий может подумать, что вам просто нечего сказать, и будет считать себя правым. В-третьих, некоторых молчание сильно раздражает и злит, так что человек может попытаться вывести вас на конфликт.</a:t>
          </a:r>
          <a:endParaRPr lang="ru-RU" sz="1600" dirty="0">
            <a:solidFill>
              <a:srgbClr val="002060"/>
            </a:solidFill>
          </a:endParaRPr>
        </a:p>
      </dgm:t>
    </dgm:pt>
    <dgm:pt modelId="{BC065E04-8D67-48F2-BBD3-5F10AC446BA3}" type="parTrans" cxnId="{506903AE-33CD-4A42-846E-2FFA8E142907}">
      <dgm:prSet/>
      <dgm:spPr/>
      <dgm:t>
        <a:bodyPr/>
        <a:lstStyle/>
        <a:p>
          <a:endParaRPr lang="ru-RU"/>
        </a:p>
      </dgm:t>
    </dgm:pt>
    <dgm:pt modelId="{92F7BEE3-EE0B-4469-A919-935FCC4D6D2F}" type="sibTrans" cxnId="{506903AE-33CD-4A42-846E-2FFA8E142907}">
      <dgm:prSet/>
      <dgm:spPr/>
      <dgm:t>
        <a:bodyPr/>
        <a:lstStyle/>
        <a:p>
          <a:endParaRPr lang="ru-RU"/>
        </a:p>
      </dgm:t>
    </dgm:pt>
    <dgm:pt modelId="{71F18E41-FC4D-42A6-9968-4F2C394DB2DD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1600" b="1" i="0" dirty="0" smtClean="0">
              <a:solidFill>
                <a:srgbClr val="002060"/>
              </a:solidFill>
            </a:rPr>
            <a:t>Оправдания. </a:t>
          </a:r>
          <a:r>
            <a:rPr lang="ru-RU" sz="1600" b="0" i="0" dirty="0" smtClean="0">
              <a:solidFill>
                <a:srgbClr val="002060"/>
              </a:solidFill>
            </a:rPr>
            <a:t>Некоторые, опешив, начинают оправдываться. Так делать тоже не стоит. Оправдания, во-первых, никому не нужны и неинтересны, так что слушать их критикующий захочет вряд ли. Во-вторых, вы автоматически займёте самую низшую позицию и будете выглядеть, как ребёнок, которого родители наказывают за шалости. Вам всё это абсолютно не нужно</a:t>
          </a:r>
          <a:r>
            <a:rPr lang="ru-RU" sz="1600" b="0" i="0" dirty="0" smtClean="0"/>
            <a:t>.</a:t>
          </a:r>
          <a:endParaRPr lang="ru-RU" sz="1600" dirty="0"/>
        </a:p>
      </dgm:t>
    </dgm:pt>
    <dgm:pt modelId="{48FF8A22-1A51-43EB-A0D6-3F1D48BB8A85}" type="parTrans" cxnId="{28CF37BE-3B72-4142-9EF2-AC4FB5E41BDB}">
      <dgm:prSet/>
      <dgm:spPr/>
      <dgm:t>
        <a:bodyPr/>
        <a:lstStyle/>
        <a:p>
          <a:endParaRPr lang="ru-RU"/>
        </a:p>
      </dgm:t>
    </dgm:pt>
    <dgm:pt modelId="{2E47E14F-87F6-4867-A8A1-CAE0B9F506E5}" type="sibTrans" cxnId="{28CF37BE-3B72-4142-9EF2-AC4FB5E41BDB}">
      <dgm:prSet/>
      <dgm:spPr/>
      <dgm:t>
        <a:bodyPr/>
        <a:lstStyle/>
        <a:p>
          <a:endParaRPr lang="ru-RU"/>
        </a:p>
      </dgm:t>
    </dgm:pt>
    <dgm:pt modelId="{6D7BC157-03FE-44D8-9D2C-59650ABEEFB0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1600" b="1" i="0" dirty="0" smtClean="0">
              <a:solidFill>
                <a:srgbClr val="002060"/>
              </a:solidFill>
            </a:rPr>
            <a:t>Контратака</a:t>
          </a:r>
          <a:r>
            <a:rPr lang="ru-RU" sz="1600" b="0" i="0" dirty="0" smtClean="0">
              <a:solidFill>
                <a:srgbClr val="002060"/>
              </a:solidFill>
            </a:rPr>
            <a:t>. Лучшая защита – это нападение, но критика – это не тот случай. Не пытайтесь обвинить критикующего в ответ, это вам абсолютно ничего не даст, а вот оппонент непременно захочет ответить на ваши обвинения, что может спровоцировать конфликт. Если вам это и нужно, то, в принципе, можно выбрать такой способ реакции. Но в данном случае вы должны быть абсолютно уверены в том, что в этом конфликте сможете привести веские аргументы в свою пользу и в итоге одержите победу над критикующим. В противном случае такой вариант не ваш</a:t>
          </a:r>
          <a:r>
            <a:rPr lang="ru-RU" sz="1600" b="0" i="0" dirty="0" smtClean="0"/>
            <a:t>.</a:t>
          </a:r>
          <a:endParaRPr lang="ru-RU" sz="1600" dirty="0"/>
        </a:p>
      </dgm:t>
    </dgm:pt>
    <dgm:pt modelId="{E2A8C8D5-B268-4DFF-BB92-9C30E4A44CF9}" type="parTrans" cxnId="{D6053708-6DB0-4E49-B936-8C5BECE81CF3}">
      <dgm:prSet/>
      <dgm:spPr/>
      <dgm:t>
        <a:bodyPr/>
        <a:lstStyle/>
        <a:p>
          <a:endParaRPr lang="ru-RU"/>
        </a:p>
      </dgm:t>
    </dgm:pt>
    <dgm:pt modelId="{3F121795-91E1-485E-9859-F83A3DBCC3E3}" type="sibTrans" cxnId="{D6053708-6DB0-4E49-B936-8C5BECE81CF3}">
      <dgm:prSet/>
      <dgm:spPr/>
      <dgm:t>
        <a:bodyPr/>
        <a:lstStyle/>
        <a:p>
          <a:endParaRPr lang="ru-RU"/>
        </a:p>
      </dgm:t>
    </dgm:pt>
    <dgm:pt modelId="{18D073BD-6DDF-4368-8A20-86C02ED4645E}" type="pres">
      <dgm:prSet presAssocID="{1EB93F00-AF82-4967-B21A-2412CBF5AF6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DAB044-F792-4BF6-A310-E9A7C2AB69B8}" type="pres">
      <dgm:prSet presAssocID="{6D7BC157-03FE-44D8-9D2C-59650ABEEFB0}" presName="boxAndChildren" presStyleCnt="0"/>
      <dgm:spPr/>
    </dgm:pt>
    <dgm:pt modelId="{E4D56164-5923-46C6-8A8E-EEA4110DBB35}" type="pres">
      <dgm:prSet presAssocID="{6D7BC157-03FE-44D8-9D2C-59650ABEEFB0}" presName="parentTextBox" presStyleLbl="node1" presStyleIdx="0" presStyleCnt="3" custLinFactNeighborX="206" custLinFactNeighborY="7451"/>
      <dgm:spPr/>
      <dgm:t>
        <a:bodyPr/>
        <a:lstStyle/>
        <a:p>
          <a:endParaRPr lang="ru-RU"/>
        </a:p>
      </dgm:t>
    </dgm:pt>
    <dgm:pt modelId="{C0163F5D-9D4C-40C5-9811-8E8902856FE4}" type="pres">
      <dgm:prSet presAssocID="{2E47E14F-87F6-4867-A8A1-CAE0B9F506E5}" presName="sp" presStyleCnt="0"/>
      <dgm:spPr/>
    </dgm:pt>
    <dgm:pt modelId="{E806EA9E-0024-4B70-A820-CEF0A3A85845}" type="pres">
      <dgm:prSet presAssocID="{71F18E41-FC4D-42A6-9968-4F2C394DB2DD}" presName="arrowAndChildren" presStyleCnt="0"/>
      <dgm:spPr/>
    </dgm:pt>
    <dgm:pt modelId="{9F4A90A0-57DE-4CC3-B92D-11F7193EEAEE}" type="pres">
      <dgm:prSet presAssocID="{71F18E41-FC4D-42A6-9968-4F2C394DB2DD}" presName="parentTextArrow" presStyleLbl="node1" presStyleIdx="1" presStyleCnt="3" custScaleY="76836"/>
      <dgm:spPr/>
      <dgm:t>
        <a:bodyPr/>
        <a:lstStyle/>
        <a:p>
          <a:endParaRPr lang="ru-RU"/>
        </a:p>
      </dgm:t>
    </dgm:pt>
    <dgm:pt modelId="{3CFAA5D1-2DBD-48B6-9EE1-3138A38D3A30}" type="pres">
      <dgm:prSet presAssocID="{92F7BEE3-EE0B-4469-A919-935FCC4D6D2F}" presName="sp" presStyleCnt="0"/>
      <dgm:spPr/>
    </dgm:pt>
    <dgm:pt modelId="{E48F9E09-9A23-4ACC-884C-4DDD2F94B406}" type="pres">
      <dgm:prSet presAssocID="{12AEFC2E-CD30-4648-8C23-946C0E4358A4}" presName="arrowAndChildren" presStyleCnt="0"/>
      <dgm:spPr/>
    </dgm:pt>
    <dgm:pt modelId="{2378AA29-41A2-4E0A-886E-EAB16402D5EB}" type="pres">
      <dgm:prSet presAssocID="{12AEFC2E-CD30-4648-8C23-946C0E4358A4}" presName="parentTextArrow" presStyleLbl="node1" presStyleIdx="2" presStyleCnt="3" custScaleY="56905"/>
      <dgm:spPr/>
      <dgm:t>
        <a:bodyPr/>
        <a:lstStyle/>
        <a:p>
          <a:endParaRPr lang="ru-RU"/>
        </a:p>
      </dgm:t>
    </dgm:pt>
  </dgm:ptLst>
  <dgm:cxnLst>
    <dgm:cxn modelId="{1E49D8FA-C6A6-4F46-A371-CBA60587CEF6}" type="presOf" srcId="{6D7BC157-03FE-44D8-9D2C-59650ABEEFB0}" destId="{E4D56164-5923-46C6-8A8E-EEA4110DBB35}" srcOrd="0" destOrd="0" presId="urn:microsoft.com/office/officeart/2005/8/layout/process4"/>
    <dgm:cxn modelId="{28CF37BE-3B72-4142-9EF2-AC4FB5E41BDB}" srcId="{1EB93F00-AF82-4967-B21A-2412CBF5AF68}" destId="{71F18E41-FC4D-42A6-9968-4F2C394DB2DD}" srcOrd="1" destOrd="0" parTransId="{48FF8A22-1A51-43EB-A0D6-3F1D48BB8A85}" sibTransId="{2E47E14F-87F6-4867-A8A1-CAE0B9F506E5}"/>
    <dgm:cxn modelId="{506903AE-33CD-4A42-846E-2FFA8E142907}" srcId="{1EB93F00-AF82-4967-B21A-2412CBF5AF68}" destId="{12AEFC2E-CD30-4648-8C23-946C0E4358A4}" srcOrd="0" destOrd="0" parTransId="{BC065E04-8D67-48F2-BBD3-5F10AC446BA3}" sibTransId="{92F7BEE3-EE0B-4469-A919-935FCC4D6D2F}"/>
    <dgm:cxn modelId="{009C96BF-0D3B-4DC0-98A8-791C4F493DB2}" type="presOf" srcId="{12AEFC2E-CD30-4648-8C23-946C0E4358A4}" destId="{2378AA29-41A2-4E0A-886E-EAB16402D5EB}" srcOrd="0" destOrd="0" presId="urn:microsoft.com/office/officeart/2005/8/layout/process4"/>
    <dgm:cxn modelId="{2CCF1B9D-5517-4ADF-99A8-1358CC6D2259}" type="presOf" srcId="{71F18E41-FC4D-42A6-9968-4F2C394DB2DD}" destId="{9F4A90A0-57DE-4CC3-B92D-11F7193EEAEE}" srcOrd="0" destOrd="0" presId="urn:microsoft.com/office/officeart/2005/8/layout/process4"/>
    <dgm:cxn modelId="{D70C3A39-A953-4525-AEBA-C291685048F7}" type="presOf" srcId="{1EB93F00-AF82-4967-B21A-2412CBF5AF68}" destId="{18D073BD-6DDF-4368-8A20-86C02ED4645E}" srcOrd="0" destOrd="0" presId="urn:microsoft.com/office/officeart/2005/8/layout/process4"/>
    <dgm:cxn modelId="{D6053708-6DB0-4E49-B936-8C5BECE81CF3}" srcId="{1EB93F00-AF82-4967-B21A-2412CBF5AF68}" destId="{6D7BC157-03FE-44D8-9D2C-59650ABEEFB0}" srcOrd="2" destOrd="0" parTransId="{E2A8C8D5-B268-4DFF-BB92-9C30E4A44CF9}" sibTransId="{3F121795-91E1-485E-9859-F83A3DBCC3E3}"/>
    <dgm:cxn modelId="{1F2ABBA7-FB31-48C8-85D1-BBAB61E6C175}" type="presParOf" srcId="{18D073BD-6DDF-4368-8A20-86C02ED4645E}" destId="{25DAB044-F792-4BF6-A310-E9A7C2AB69B8}" srcOrd="0" destOrd="0" presId="urn:microsoft.com/office/officeart/2005/8/layout/process4"/>
    <dgm:cxn modelId="{BDE888E3-2911-40B1-A0DE-212FFEA43B1A}" type="presParOf" srcId="{25DAB044-F792-4BF6-A310-E9A7C2AB69B8}" destId="{E4D56164-5923-46C6-8A8E-EEA4110DBB35}" srcOrd="0" destOrd="0" presId="urn:microsoft.com/office/officeart/2005/8/layout/process4"/>
    <dgm:cxn modelId="{52A3A109-F5BD-4991-965F-4613D2C50613}" type="presParOf" srcId="{18D073BD-6DDF-4368-8A20-86C02ED4645E}" destId="{C0163F5D-9D4C-40C5-9811-8E8902856FE4}" srcOrd="1" destOrd="0" presId="urn:microsoft.com/office/officeart/2005/8/layout/process4"/>
    <dgm:cxn modelId="{F3A722DB-91A1-4F7B-BE93-F4BDF68B99C3}" type="presParOf" srcId="{18D073BD-6DDF-4368-8A20-86C02ED4645E}" destId="{E806EA9E-0024-4B70-A820-CEF0A3A85845}" srcOrd="2" destOrd="0" presId="urn:microsoft.com/office/officeart/2005/8/layout/process4"/>
    <dgm:cxn modelId="{1526C731-3DD4-4AD9-9F76-01794476DD70}" type="presParOf" srcId="{E806EA9E-0024-4B70-A820-CEF0A3A85845}" destId="{9F4A90A0-57DE-4CC3-B92D-11F7193EEAEE}" srcOrd="0" destOrd="0" presId="urn:microsoft.com/office/officeart/2005/8/layout/process4"/>
    <dgm:cxn modelId="{026CD089-44BE-4B38-82CF-7BC18BF60F61}" type="presParOf" srcId="{18D073BD-6DDF-4368-8A20-86C02ED4645E}" destId="{3CFAA5D1-2DBD-48B6-9EE1-3138A38D3A30}" srcOrd="3" destOrd="0" presId="urn:microsoft.com/office/officeart/2005/8/layout/process4"/>
    <dgm:cxn modelId="{520E0EB6-EA82-438B-AFA4-92A4706098E5}" type="presParOf" srcId="{18D073BD-6DDF-4368-8A20-86C02ED4645E}" destId="{E48F9E09-9A23-4ACC-884C-4DDD2F94B406}" srcOrd="4" destOrd="0" presId="urn:microsoft.com/office/officeart/2005/8/layout/process4"/>
    <dgm:cxn modelId="{0BBE6785-FB5C-4172-84AD-C619900F4AC4}" type="presParOf" srcId="{E48F9E09-9A23-4ACC-884C-4DDD2F94B406}" destId="{2378AA29-41A2-4E0A-886E-EAB16402D5E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7CCE72-6907-45FD-90D3-A04E86A57806}">
      <dsp:nvSpPr>
        <dsp:cNvPr id="0" name=""/>
        <dsp:cNvSpPr/>
      </dsp:nvSpPr>
      <dsp:spPr>
        <a:xfrm>
          <a:off x="0" y="384831"/>
          <a:ext cx="8136904" cy="579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F54B3B-5CB7-48DE-90ED-705A7A789692}">
      <dsp:nvSpPr>
        <dsp:cNvPr id="0" name=""/>
        <dsp:cNvSpPr/>
      </dsp:nvSpPr>
      <dsp:spPr>
        <a:xfrm>
          <a:off x="387377" y="45351"/>
          <a:ext cx="7747532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289" tIns="0" rIns="21528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обсуждение с целью дать оценку; </a:t>
          </a:r>
          <a:endParaRPr lang="ru-RU" sz="2000" b="1" kern="1200" dirty="0"/>
        </a:p>
      </dsp:txBody>
      <dsp:txXfrm>
        <a:off x="420521" y="78495"/>
        <a:ext cx="7681244" cy="612672"/>
      </dsp:txXfrm>
    </dsp:sp>
    <dsp:sp modelId="{9DB39A60-3021-48ED-A17A-F20F0202E686}">
      <dsp:nvSpPr>
        <dsp:cNvPr id="0" name=""/>
        <dsp:cNvSpPr/>
      </dsp:nvSpPr>
      <dsp:spPr>
        <a:xfrm>
          <a:off x="0" y="1428111"/>
          <a:ext cx="8136904" cy="579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0820D-E077-4920-A04B-EDA9E82E4640}">
      <dsp:nvSpPr>
        <dsp:cNvPr id="0" name=""/>
        <dsp:cNvSpPr/>
      </dsp:nvSpPr>
      <dsp:spPr>
        <a:xfrm>
          <a:off x="387377" y="1088631"/>
          <a:ext cx="7747532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289" tIns="0" rIns="215289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отрицательное суждение в целях указания недостатков; </a:t>
          </a:r>
          <a:endParaRPr lang="ru-RU" sz="2000" b="1" kern="1200" dirty="0"/>
        </a:p>
      </dsp:txBody>
      <dsp:txXfrm>
        <a:off x="420521" y="1121775"/>
        <a:ext cx="7681244" cy="612672"/>
      </dsp:txXfrm>
    </dsp:sp>
    <dsp:sp modelId="{A1304568-AF94-4319-83BE-11019844D603}">
      <dsp:nvSpPr>
        <dsp:cNvPr id="0" name=""/>
        <dsp:cNvSpPr/>
      </dsp:nvSpPr>
      <dsp:spPr>
        <a:xfrm>
          <a:off x="0" y="2471391"/>
          <a:ext cx="8136904" cy="579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F9883F-9B9C-46D7-937B-A16996ECA14E}">
      <dsp:nvSpPr>
        <dsp:cNvPr id="0" name=""/>
        <dsp:cNvSpPr/>
      </dsp:nvSpPr>
      <dsp:spPr>
        <a:xfrm>
          <a:off x="387377" y="2131912"/>
          <a:ext cx="7747532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289" tIns="0" rIns="21528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проверка достоверности чего-то</a:t>
          </a:r>
          <a:r>
            <a:rPr lang="ru-RU" sz="2000" kern="1200" dirty="0" smtClean="0"/>
            <a:t>.</a:t>
          </a:r>
          <a:endParaRPr lang="ru-RU" sz="2000" kern="1200" dirty="0"/>
        </a:p>
      </dsp:txBody>
      <dsp:txXfrm>
        <a:off x="420521" y="2165056"/>
        <a:ext cx="7681244" cy="612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8108D0-351D-46E3-BAFA-6F00C676EC2E}">
      <dsp:nvSpPr>
        <dsp:cNvPr id="0" name=""/>
        <dsp:cNvSpPr/>
      </dsp:nvSpPr>
      <dsp:spPr>
        <a:xfrm rot="5400000">
          <a:off x="-103768" y="106607"/>
          <a:ext cx="691788" cy="48425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 rot="-5400000">
        <a:off x="0" y="244965"/>
        <a:ext cx="484252" cy="207536"/>
      </dsp:txXfrm>
    </dsp:sp>
    <dsp:sp modelId="{2AF8F699-41E3-4691-8E1E-9331ADA4AA13}">
      <dsp:nvSpPr>
        <dsp:cNvPr id="0" name=""/>
        <dsp:cNvSpPr/>
      </dsp:nvSpPr>
      <dsp:spPr>
        <a:xfrm rot="5400000">
          <a:off x="4255781" y="-3768690"/>
          <a:ext cx="449662" cy="7992721"/>
        </a:xfrm>
        <a:prstGeom prst="round2Same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Критика для сведения личных счетов. </a:t>
          </a:r>
          <a:endParaRPr lang="ru-RU" sz="1400" b="1" kern="1200" dirty="0"/>
        </a:p>
      </dsp:txBody>
      <dsp:txXfrm rot="-5400000">
        <a:off x="484252" y="24790"/>
        <a:ext cx="7970770" cy="405760"/>
      </dsp:txXfrm>
    </dsp:sp>
    <dsp:sp modelId="{0E6548AF-F136-450C-8D6C-4490D0AAF230}">
      <dsp:nvSpPr>
        <dsp:cNvPr id="0" name=""/>
        <dsp:cNvSpPr/>
      </dsp:nvSpPr>
      <dsp:spPr>
        <a:xfrm rot="5400000">
          <a:off x="-103768" y="733528"/>
          <a:ext cx="691788" cy="48425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0" y="871886"/>
        <a:ext cx="484252" cy="207536"/>
      </dsp:txXfrm>
    </dsp:sp>
    <dsp:sp modelId="{E1E9B4C8-C7F4-4188-A468-6639FB643007}">
      <dsp:nvSpPr>
        <dsp:cNvPr id="0" name=""/>
        <dsp:cNvSpPr/>
      </dsp:nvSpPr>
      <dsp:spPr>
        <a:xfrm rot="5400000">
          <a:off x="4255781" y="-3141769"/>
          <a:ext cx="449662" cy="7992721"/>
        </a:xfrm>
        <a:prstGeom prst="round2Same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Критика с целью перестраховки. </a:t>
          </a:r>
          <a:r>
            <a:rPr lang="ru-RU" sz="1400" kern="1200" dirty="0" smtClean="0"/>
            <a:t>Используется как сред­ство завуалировать свою собственную нерешительность, бо­язнь взять ответственность на себя.</a:t>
          </a:r>
          <a:endParaRPr lang="ru-RU" sz="1400" kern="1200" dirty="0"/>
        </a:p>
      </dsp:txBody>
      <dsp:txXfrm rot="-5400000">
        <a:off x="484252" y="651711"/>
        <a:ext cx="7970770" cy="405760"/>
      </dsp:txXfrm>
    </dsp:sp>
    <dsp:sp modelId="{8B7AA63D-F7C9-474D-88A5-9F16619C8581}">
      <dsp:nvSpPr>
        <dsp:cNvPr id="0" name=""/>
        <dsp:cNvSpPr/>
      </dsp:nvSpPr>
      <dsp:spPr>
        <a:xfrm rot="5400000">
          <a:off x="-103768" y="1360449"/>
          <a:ext cx="691788" cy="48425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-5400000">
        <a:off x="0" y="1498807"/>
        <a:ext cx="484252" cy="207536"/>
      </dsp:txXfrm>
    </dsp:sp>
    <dsp:sp modelId="{CAB61504-B521-4E1D-A745-A94448AAAA7D}">
      <dsp:nvSpPr>
        <dsp:cNvPr id="0" name=""/>
        <dsp:cNvSpPr/>
      </dsp:nvSpPr>
      <dsp:spPr>
        <a:xfrm rot="5400000">
          <a:off x="4255781" y="-2514848"/>
          <a:ext cx="449662" cy="7992721"/>
        </a:xfrm>
        <a:prstGeom prst="round2Same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Критика как средство сохранения или улучшения свое­го положения. </a:t>
          </a:r>
          <a:endParaRPr lang="ru-RU" sz="1400" b="1" kern="1200" dirty="0"/>
        </a:p>
      </dsp:txBody>
      <dsp:txXfrm rot="-5400000">
        <a:off x="484252" y="1278632"/>
        <a:ext cx="7970770" cy="405760"/>
      </dsp:txXfrm>
    </dsp:sp>
    <dsp:sp modelId="{0BD83618-EBE0-48A6-96BC-09FD46EBA151}">
      <dsp:nvSpPr>
        <dsp:cNvPr id="0" name=""/>
        <dsp:cNvSpPr/>
      </dsp:nvSpPr>
      <dsp:spPr>
        <a:xfrm rot="5400000">
          <a:off x="-103768" y="1987370"/>
          <a:ext cx="691788" cy="48425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-5400000">
        <a:off x="0" y="2125728"/>
        <a:ext cx="484252" cy="207536"/>
      </dsp:txXfrm>
    </dsp:sp>
    <dsp:sp modelId="{DA23FE10-8B56-44C0-BB8B-F302D3E091D4}">
      <dsp:nvSpPr>
        <dsp:cNvPr id="0" name=""/>
        <dsp:cNvSpPr/>
      </dsp:nvSpPr>
      <dsp:spPr>
        <a:xfrm rot="5400000">
          <a:off x="4255781" y="-1887927"/>
          <a:ext cx="449662" cy="7992721"/>
        </a:xfrm>
        <a:prstGeom prst="round2Same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Критика как стиль работы. </a:t>
          </a:r>
          <a:endParaRPr lang="ru-RU" sz="1400" b="1" kern="1200" dirty="0"/>
        </a:p>
      </dsp:txBody>
      <dsp:txXfrm rot="-5400000">
        <a:off x="484252" y="1905553"/>
        <a:ext cx="7970770" cy="405760"/>
      </dsp:txXfrm>
    </dsp:sp>
    <dsp:sp modelId="{E0AE7C90-2D02-4DBE-99B5-7A5C437A9DB6}">
      <dsp:nvSpPr>
        <dsp:cNvPr id="0" name=""/>
        <dsp:cNvSpPr/>
      </dsp:nvSpPr>
      <dsp:spPr>
        <a:xfrm rot="5400000">
          <a:off x="-103768" y="2614291"/>
          <a:ext cx="691788" cy="48425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0" y="2752649"/>
        <a:ext cx="484252" cy="207536"/>
      </dsp:txXfrm>
    </dsp:sp>
    <dsp:sp modelId="{BE134CE0-05DE-4AB7-8F15-5CC915CAC3AD}">
      <dsp:nvSpPr>
        <dsp:cNvPr id="0" name=""/>
        <dsp:cNvSpPr/>
      </dsp:nvSpPr>
      <dsp:spPr>
        <a:xfrm rot="5400000">
          <a:off x="4255781" y="-1261006"/>
          <a:ext cx="449662" cy="7992721"/>
        </a:xfrm>
        <a:prstGeom prst="round2Same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Формальная «протокольная», </a:t>
          </a:r>
          <a:r>
            <a:rPr lang="ru-RU" sz="1400" kern="1200" dirty="0" smtClean="0"/>
            <a:t>ни к чему не обязываю­щая критика, используемая в основном на собраниях и сове­щаниях.</a:t>
          </a:r>
          <a:endParaRPr lang="ru-RU" sz="1400" kern="1200" dirty="0"/>
        </a:p>
      </dsp:txBody>
      <dsp:txXfrm rot="-5400000">
        <a:off x="484252" y="2532474"/>
        <a:ext cx="7970770" cy="405760"/>
      </dsp:txXfrm>
    </dsp:sp>
    <dsp:sp modelId="{C3E97757-6473-45D6-BF87-972DFD48778E}">
      <dsp:nvSpPr>
        <dsp:cNvPr id="0" name=""/>
        <dsp:cNvSpPr/>
      </dsp:nvSpPr>
      <dsp:spPr>
        <a:xfrm rot="5400000">
          <a:off x="-103768" y="3241212"/>
          <a:ext cx="691788" cy="48425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0" y="3379570"/>
        <a:ext cx="484252" cy="207536"/>
      </dsp:txXfrm>
    </dsp:sp>
    <dsp:sp modelId="{DF8F5A46-8EB8-4A46-8D75-674EE5C3D8BC}">
      <dsp:nvSpPr>
        <dsp:cNvPr id="0" name=""/>
        <dsp:cNvSpPr/>
      </dsp:nvSpPr>
      <dsp:spPr>
        <a:xfrm rot="5400000">
          <a:off x="4255781" y="-634085"/>
          <a:ext cx="449662" cy="7992721"/>
        </a:xfrm>
        <a:prstGeom prst="round2Same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Показная критика. </a:t>
          </a:r>
          <a:r>
            <a:rPr lang="ru-RU" sz="1400" kern="1200" dirty="0" smtClean="0"/>
            <a:t>Создает в воспитательных целях ил­люзию принципиальности и нетерпимости к недостаткам.</a:t>
          </a:r>
          <a:endParaRPr lang="ru-RU" sz="1400" kern="1200" dirty="0"/>
        </a:p>
      </dsp:txBody>
      <dsp:txXfrm rot="-5400000">
        <a:off x="484252" y="3159395"/>
        <a:ext cx="7970770" cy="405760"/>
      </dsp:txXfrm>
    </dsp:sp>
    <dsp:sp modelId="{A2AB287A-7463-4AB6-9A20-0C0EDECCC33E}">
      <dsp:nvSpPr>
        <dsp:cNvPr id="0" name=""/>
        <dsp:cNvSpPr/>
      </dsp:nvSpPr>
      <dsp:spPr>
        <a:xfrm rot="5400000">
          <a:off x="-103768" y="3868133"/>
          <a:ext cx="691788" cy="48425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0" y="4006491"/>
        <a:ext cx="484252" cy="207536"/>
      </dsp:txXfrm>
    </dsp:sp>
    <dsp:sp modelId="{BFD33600-49D4-41E4-8FE8-F19EF1F0BCE6}">
      <dsp:nvSpPr>
        <dsp:cNvPr id="0" name=""/>
        <dsp:cNvSpPr/>
      </dsp:nvSpPr>
      <dsp:spPr>
        <a:xfrm rot="5400000">
          <a:off x="4255781" y="-7164"/>
          <a:ext cx="449662" cy="7992721"/>
        </a:xfrm>
        <a:prstGeom prst="round2Same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Организованная, дозволенная критика, </a:t>
          </a:r>
          <a:r>
            <a:rPr lang="ru-RU" sz="1400" kern="1200" dirty="0" smtClean="0"/>
            <a:t>как правило, инспирируется высшим руководством в свой адрес с целью укрепления своих позиций и создания образа демократа.</a:t>
          </a:r>
          <a:endParaRPr lang="ru-RU" sz="1400" kern="1200" dirty="0"/>
        </a:p>
      </dsp:txBody>
      <dsp:txXfrm rot="-5400000">
        <a:off x="484252" y="3786317"/>
        <a:ext cx="7970770" cy="405760"/>
      </dsp:txXfrm>
    </dsp:sp>
    <dsp:sp modelId="{487AEC8B-2DDD-4AB8-9A52-9A616B1529DB}">
      <dsp:nvSpPr>
        <dsp:cNvPr id="0" name=""/>
        <dsp:cNvSpPr/>
      </dsp:nvSpPr>
      <dsp:spPr>
        <a:xfrm rot="5400000">
          <a:off x="-103768" y="4495054"/>
          <a:ext cx="691788" cy="48425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0" y="4633412"/>
        <a:ext cx="484252" cy="207536"/>
      </dsp:txXfrm>
    </dsp:sp>
    <dsp:sp modelId="{56D1B59D-B45B-47B5-B8F5-BDDCA0A72592}">
      <dsp:nvSpPr>
        <dsp:cNvPr id="0" name=""/>
        <dsp:cNvSpPr/>
      </dsp:nvSpPr>
      <dsp:spPr>
        <a:xfrm rot="5400000">
          <a:off x="4255781" y="619756"/>
          <a:ext cx="449662" cy="7992721"/>
        </a:xfrm>
        <a:prstGeom prst="round2Same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Критика-упреждение </a:t>
          </a:r>
          <a:r>
            <a:rPr lang="ru-RU" sz="1400" kern="1200" dirty="0" smtClean="0"/>
            <a:t>применяется в основном в спорах с целью «выбить из рук соперника оружие».</a:t>
          </a:r>
          <a:endParaRPr lang="ru-RU" sz="1400" kern="1200" dirty="0"/>
        </a:p>
      </dsp:txBody>
      <dsp:txXfrm rot="-5400000">
        <a:off x="484252" y="4413237"/>
        <a:ext cx="7970770" cy="405760"/>
      </dsp:txXfrm>
    </dsp:sp>
    <dsp:sp modelId="{EDFE7380-E414-4A3F-BAA7-52B223520EFF}">
      <dsp:nvSpPr>
        <dsp:cNvPr id="0" name=""/>
        <dsp:cNvSpPr/>
      </dsp:nvSpPr>
      <dsp:spPr>
        <a:xfrm rot="5400000">
          <a:off x="-103768" y="5121975"/>
          <a:ext cx="691788" cy="48425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0" y="5260333"/>
        <a:ext cx="484252" cy="207536"/>
      </dsp:txXfrm>
    </dsp:sp>
    <dsp:sp modelId="{7BFC37FC-6904-4693-8A4A-2F794E63925B}">
      <dsp:nvSpPr>
        <dsp:cNvPr id="0" name=""/>
        <dsp:cNvSpPr/>
      </dsp:nvSpPr>
      <dsp:spPr>
        <a:xfrm rot="5400000">
          <a:off x="4255781" y="1246677"/>
          <a:ext cx="449662" cy="7992721"/>
        </a:xfrm>
        <a:prstGeom prst="round2Same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Критика с целью получения эмоционального заряда. </a:t>
          </a:r>
          <a:endParaRPr lang="ru-RU" sz="1400" b="1" kern="1200" dirty="0"/>
        </a:p>
      </dsp:txBody>
      <dsp:txXfrm rot="-5400000">
        <a:off x="484252" y="5040158"/>
        <a:ext cx="7970770" cy="4057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02653-DA87-4B95-9DB3-397DE3E05062}">
      <dsp:nvSpPr>
        <dsp:cNvPr id="0" name=""/>
        <dsp:cNvSpPr/>
      </dsp:nvSpPr>
      <dsp:spPr>
        <a:xfrm>
          <a:off x="0" y="470707"/>
          <a:ext cx="8563036" cy="756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D84417-6CD3-4CCC-983B-B323CC836C79}">
      <dsp:nvSpPr>
        <dsp:cNvPr id="0" name=""/>
        <dsp:cNvSpPr/>
      </dsp:nvSpPr>
      <dsp:spPr>
        <a:xfrm>
          <a:off x="407664" y="27907"/>
          <a:ext cx="8153273" cy="8856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564" tIns="0" rIns="22656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Объективность.  </a:t>
          </a:r>
          <a:r>
            <a:rPr lang="ru-RU" sz="1800" kern="1200" dirty="0" smtClean="0">
              <a:solidFill>
                <a:srgbClr val="002060"/>
              </a:solidFill>
            </a:rPr>
            <a:t>Выражая свое мнение, критик не претендует на абсолютную истину, он подчеркивает, что это лично его позиция, его мнение;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450895" y="71138"/>
        <a:ext cx="8066811" cy="799138"/>
      </dsp:txXfrm>
    </dsp:sp>
    <dsp:sp modelId="{55F5DD32-DABE-47CB-A460-E330D3A6C35A}">
      <dsp:nvSpPr>
        <dsp:cNvPr id="0" name=""/>
        <dsp:cNvSpPr/>
      </dsp:nvSpPr>
      <dsp:spPr>
        <a:xfrm>
          <a:off x="0" y="1831508"/>
          <a:ext cx="8563036" cy="756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31747E-7D95-4668-B8F1-C42E2C26C351}">
      <dsp:nvSpPr>
        <dsp:cNvPr id="0" name=""/>
        <dsp:cNvSpPr/>
      </dsp:nvSpPr>
      <dsp:spPr>
        <a:xfrm>
          <a:off x="407664" y="1388707"/>
          <a:ext cx="8153273" cy="8856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564" tIns="0" rIns="22656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002060"/>
              </a:solidFill>
            </a:rPr>
            <a:t>Конкретность</a:t>
          </a:r>
          <a:r>
            <a:rPr lang="ru-RU" sz="1800" b="0" i="0" kern="1200" dirty="0" smtClean="0">
              <a:solidFill>
                <a:srgbClr val="002060"/>
              </a:solidFill>
            </a:rPr>
            <a:t>. Критикующий указывает на конкретные детали или моменты, которые он подвергает сомнению, при этом не говорит, что плохо совершенно все;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450895" y="1431938"/>
        <a:ext cx="8066811" cy="799138"/>
      </dsp:txXfrm>
    </dsp:sp>
    <dsp:sp modelId="{17133E68-A59C-4A5A-9943-8C8A57955FD9}">
      <dsp:nvSpPr>
        <dsp:cNvPr id="0" name=""/>
        <dsp:cNvSpPr/>
      </dsp:nvSpPr>
      <dsp:spPr>
        <a:xfrm>
          <a:off x="0" y="3192308"/>
          <a:ext cx="8563036" cy="7560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37FF0-7EA7-4060-8F02-776F0FE68C0D}">
      <dsp:nvSpPr>
        <dsp:cNvPr id="0" name=""/>
        <dsp:cNvSpPr/>
      </dsp:nvSpPr>
      <dsp:spPr>
        <a:xfrm>
          <a:off x="407664" y="2749508"/>
          <a:ext cx="8153273" cy="8856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564" tIns="0" rIns="22656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002060"/>
              </a:solidFill>
            </a:rPr>
            <a:t>Аргументированность. </a:t>
          </a:r>
          <a:r>
            <a:rPr lang="ru-RU" sz="1800" b="0" i="0" kern="1200" dirty="0" smtClean="0">
              <a:solidFill>
                <a:srgbClr val="002060"/>
              </a:solidFill>
            </a:rPr>
            <a:t>Человек, который критикует, приводит конкретные аргументы, обосновывает свою позицию, показывает, на чем основана его критика;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450895" y="2792739"/>
        <a:ext cx="8066811" cy="7991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02653-DA87-4B95-9DB3-397DE3E05062}">
      <dsp:nvSpPr>
        <dsp:cNvPr id="0" name=""/>
        <dsp:cNvSpPr/>
      </dsp:nvSpPr>
      <dsp:spPr>
        <a:xfrm>
          <a:off x="0" y="399495"/>
          <a:ext cx="8635044" cy="6552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D84417-6CD3-4CCC-983B-B323CC836C79}">
      <dsp:nvSpPr>
        <dsp:cNvPr id="0" name=""/>
        <dsp:cNvSpPr/>
      </dsp:nvSpPr>
      <dsp:spPr>
        <a:xfrm>
          <a:off x="411092" y="15735"/>
          <a:ext cx="8221835" cy="7675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469" tIns="0" rIns="228469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solidFill>
                <a:srgbClr val="002060"/>
              </a:solidFill>
            </a:rPr>
            <a:t>Примеры из жизни</a:t>
          </a:r>
          <a:r>
            <a:rPr lang="ru-RU" sz="2000" b="0" i="0" kern="1200" dirty="0" smtClean="0">
              <a:solidFill>
                <a:srgbClr val="002060"/>
              </a:solidFill>
            </a:rPr>
            <a:t>. Критикуя, человек приводит конкретные примеры из личной или чужой жизни, которые подтверждают ход его мыслей;</a:t>
          </a:r>
          <a:endParaRPr lang="ru-RU" sz="2000" kern="1200" dirty="0">
            <a:solidFill>
              <a:srgbClr val="002060"/>
            </a:solidFill>
          </a:endParaRPr>
        </a:p>
      </dsp:txBody>
      <dsp:txXfrm>
        <a:off x="448559" y="53202"/>
        <a:ext cx="8146901" cy="692586"/>
      </dsp:txXfrm>
    </dsp:sp>
    <dsp:sp modelId="{55F5DD32-DABE-47CB-A460-E330D3A6C35A}">
      <dsp:nvSpPr>
        <dsp:cNvPr id="0" name=""/>
        <dsp:cNvSpPr/>
      </dsp:nvSpPr>
      <dsp:spPr>
        <a:xfrm>
          <a:off x="0" y="1578855"/>
          <a:ext cx="8635044" cy="6552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31747E-7D95-4668-B8F1-C42E2C26C351}">
      <dsp:nvSpPr>
        <dsp:cNvPr id="0" name=""/>
        <dsp:cNvSpPr/>
      </dsp:nvSpPr>
      <dsp:spPr>
        <a:xfrm>
          <a:off x="411092" y="1195095"/>
          <a:ext cx="8221835" cy="7675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469" tIns="0" rIns="228469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002060"/>
              </a:solidFill>
            </a:rPr>
            <a:t>Знание дела. </a:t>
          </a:r>
          <a:r>
            <a:rPr lang="ru-RU" sz="1800" b="0" i="0" kern="1200" dirty="0" smtClean="0">
              <a:solidFill>
                <a:srgbClr val="002060"/>
              </a:solidFill>
            </a:rPr>
            <a:t>Критик сам хорошо разбирается в тех вопросах, которые критикует (например, имеет профильное образование, опыт, личные достижения);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448559" y="1232562"/>
        <a:ext cx="8146901" cy="692586"/>
      </dsp:txXfrm>
    </dsp:sp>
    <dsp:sp modelId="{17133E68-A59C-4A5A-9943-8C8A57955FD9}">
      <dsp:nvSpPr>
        <dsp:cNvPr id="0" name=""/>
        <dsp:cNvSpPr/>
      </dsp:nvSpPr>
      <dsp:spPr>
        <a:xfrm>
          <a:off x="0" y="2758216"/>
          <a:ext cx="8635044" cy="6552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37FF0-7EA7-4060-8F02-776F0FE68C0D}">
      <dsp:nvSpPr>
        <dsp:cNvPr id="0" name=""/>
        <dsp:cNvSpPr/>
      </dsp:nvSpPr>
      <dsp:spPr>
        <a:xfrm>
          <a:off x="411092" y="2374456"/>
          <a:ext cx="8221835" cy="7675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469" tIns="0" rIns="228469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002060"/>
              </a:solidFill>
            </a:rPr>
            <a:t>Отсутствие перехода на личности. </a:t>
          </a:r>
          <a:r>
            <a:rPr lang="ru-RU" sz="1800" b="0" i="0" kern="1200" dirty="0" smtClean="0">
              <a:solidFill>
                <a:srgbClr val="002060"/>
              </a:solidFill>
            </a:rPr>
            <a:t>Человек критикует, проявляя уважение, не переходит на личности, критикует не самого оппонента, а его действия или убеждения;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448559" y="2411923"/>
        <a:ext cx="8146901" cy="692586"/>
      </dsp:txXfrm>
    </dsp:sp>
    <dsp:sp modelId="{1EB01678-8EEE-418E-9E8E-231FDAAD150D}">
      <dsp:nvSpPr>
        <dsp:cNvPr id="0" name=""/>
        <dsp:cNvSpPr/>
      </dsp:nvSpPr>
      <dsp:spPr>
        <a:xfrm>
          <a:off x="0" y="3937576"/>
          <a:ext cx="8635044" cy="6552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9F8001-CA0D-45B1-92D2-7C6609328187}">
      <dsp:nvSpPr>
        <dsp:cNvPr id="0" name=""/>
        <dsp:cNvSpPr/>
      </dsp:nvSpPr>
      <dsp:spPr>
        <a:xfrm>
          <a:off x="411375" y="3528395"/>
          <a:ext cx="8221835" cy="7675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469" tIns="0" rIns="228469" bIns="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rgbClr val="002060"/>
              </a:solidFill>
            </a:rPr>
            <a:t>Указание на положительные моменты</a:t>
          </a:r>
          <a:r>
            <a:rPr lang="ru-RU" sz="1800" b="0" i="0" kern="1200" dirty="0" smtClean="0">
              <a:solidFill>
                <a:srgbClr val="002060"/>
              </a:solidFill>
            </a:rPr>
            <a:t>. Критикующий указывает не только на недостатки, но и на преимущества вашей работы или вашей позиции</a:t>
          </a:r>
          <a:r>
            <a:rPr lang="ru-RU" sz="1600" b="0" i="0" kern="1200" dirty="0" smtClean="0"/>
            <a:t>.</a:t>
          </a:r>
          <a:endParaRPr lang="ru-RU" sz="1600" kern="1200" dirty="0"/>
        </a:p>
      </dsp:txBody>
      <dsp:txXfrm>
        <a:off x="448842" y="3565862"/>
        <a:ext cx="8146901" cy="6925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9BC0A5-7CA4-4E61-9349-8BB24731E09C}">
      <dsp:nvSpPr>
        <dsp:cNvPr id="0" name=""/>
        <dsp:cNvSpPr/>
      </dsp:nvSpPr>
      <dsp:spPr>
        <a:xfrm>
          <a:off x="0" y="503752"/>
          <a:ext cx="8485703" cy="730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CB4B6E-F44F-4530-9341-1C94B568BDC8}">
      <dsp:nvSpPr>
        <dsp:cNvPr id="0" name=""/>
        <dsp:cNvSpPr/>
      </dsp:nvSpPr>
      <dsp:spPr>
        <a:xfrm>
          <a:off x="403982" y="75712"/>
          <a:ext cx="8079640" cy="856080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518" tIns="0" rIns="224518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/>
            <a:t>предметность: </a:t>
          </a:r>
          <a:r>
            <a:rPr lang="ru-RU" sz="1600" b="0" i="0" kern="1200" dirty="0" smtClean="0"/>
            <a:t>ошибки, недочёты, неверные высказывания, неверные умозаключения, некорректные поступки – основной предмет для рабочей конструктивной критики, особенности, характер, ценности личности ни в коем случае не могут быть подвергнуты критике;</a:t>
          </a:r>
          <a:endParaRPr lang="ru-RU" sz="1600" kern="1200" dirty="0"/>
        </a:p>
      </dsp:txBody>
      <dsp:txXfrm>
        <a:off x="445772" y="117502"/>
        <a:ext cx="7996060" cy="772500"/>
      </dsp:txXfrm>
    </dsp:sp>
    <dsp:sp modelId="{3F724CA3-4C47-48D4-8805-D028F837B8C6}">
      <dsp:nvSpPr>
        <dsp:cNvPr id="0" name=""/>
        <dsp:cNvSpPr/>
      </dsp:nvSpPr>
      <dsp:spPr>
        <a:xfrm>
          <a:off x="0" y="1819192"/>
          <a:ext cx="8485703" cy="730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694794-8CDA-4971-8963-CD21D9D14125}">
      <dsp:nvSpPr>
        <dsp:cNvPr id="0" name=""/>
        <dsp:cNvSpPr/>
      </dsp:nvSpPr>
      <dsp:spPr>
        <a:xfrm>
          <a:off x="403982" y="1391152"/>
          <a:ext cx="8079640" cy="856080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518" tIns="0" rIns="224518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/>
            <a:t>уместность: </a:t>
          </a:r>
          <a:r>
            <a:rPr lang="ru-RU" sz="1600" b="0" i="0" kern="1200" dirty="0" smtClean="0"/>
            <a:t>критика возможна только в присутствии работника, совершившего ошибки, и в ситуации </a:t>
          </a:r>
          <a:r>
            <a:rPr lang="ru-RU" sz="1600" b="0" i="0" kern="1200" dirty="0" err="1" smtClean="0"/>
            <a:t>tete</a:t>
          </a:r>
          <a:r>
            <a:rPr lang="ru-RU" sz="1600" b="0" i="0" kern="1200" dirty="0" smtClean="0"/>
            <a:t>-a-</a:t>
          </a:r>
          <a:r>
            <a:rPr lang="ru-RU" sz="1600" b="0" i="0" kern="1200" dirty="0" err="1" smtClean="0"/>
            <a:t>tete</a:t>
          </a:r>
          <a:r>
            <a:rPr lang="ru-RU" sz="1600" b="0" i="0" kern="1200" dirty="0" smtClean="0"/>
            <a:t>, публичная критика оскорбительна и недопустима при деловой коммуникации;</a:t>
          </a:r>
          <a:endParaRPr lang="ru-RU" sz="1600" kern="1200" dirty="0"/>
        </a:p>
      </dsp:txBody>
      <dsp:txXfrm>
        <a:off x="445772" y="1432942"/>
        <a:ext cx="7996060" cy="772500"/>
      </dsp:txXfrm>
    </dsp:sp>
    <dsp:sp modelId="{0F1DA7AC-3F14-40C0-BE5F-A25C70A35D5D}">
      <dsp:nvSpPr>
        <dsp:cNvPr id="0" name=""/>
        <dsp:cNvSpPr/>
      </dsp:nvSpPr>
      <dsp:spPr>
        <a:xfrm>
          <a:off x="0" y="3134632"/>
          <a:ext cx="8485703" cy="730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2E6266-8270-41CF-8B71-19B271F6C2CC}">
      <dsp:nvSpPr>
        <dsp:cNvPr id="0" name=""/>
        <dsp:cNvSpPr/>
      </dsp:nvSpPr>
      <dsp:spPr>
        <a:xfrm>
          <a:off x="403982" y="2706592"/>
          <a:ext cx="8079640" cy="856080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518" tIns="0" rIns="224518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/>
            <a:t>нацеленность на результат: </a:t>
          </a:r>
          <a:r>
            <a:rPr lang="ru-RU" sz="1600" b="0" i="0" kern="1200" dirty="0" smtClean="0"/>
            <a:t>критика нужна только для того, чтобы улучшить работу и скорректировать недостаток;</a:t>
          </a:r>
          <a:endParaRPr lang="ru-RU" sz="1600" kern="1200" dirty="0"/>
        </a:p>
      </dsp:txBody>
      <dsp:txXfrm>
        <a:off x="445772" y="2748382"/>
        <a:ext cx="7996060" cy="772500"/>
      </dsp:txXfrm>
    </dsp:sp>
    <dsp:sp modelId="{C54C1F26-B5EF-42F8-80FC-3575835E4981}">
      <dsp:nvSpPr>
        <dsp:cNvPr id="0" name=""/>
        <dsp:cNvSpPr/>
      </dsp:nvSpPr>
      <dsp:spPr>
        <a:xfrm>
          <a:off x="0" y="4450071"/>
          <a:ext cx="8485703" cy="730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265A25-1013-4C86-862B-25F57F34B793}">
      <dsp:nvSpPr>
        <dsp:cNvPr id="0" name=""/>
        <dsp:cNvSpPr/>
      </dsp:nvSpPr>
      <dsp:spPr>
        <a:xfrm>
          <a:off x="403982" y="4022032"/>
          <a:ext cx="8079640" cy="856080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518" tIns="0" rIns="224518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/>
            <a:t>конкретность, фактичность и доказательность: </a:t>
          </a:r>
          <a:r>
            <a:rPr lang="ru-RU" sz="1600" b="0" i="0" kern="1200" dirty="0" smtClean="0"/>
            <a:t>критике могут подвергаться только недостатки и промахи в работе, которые имеют основу и ясные доказательства.</a:t>
          </a:r>
          <a:endParaRPr lang="ru-RU" sz="1600" kern="1200" dirty="0"/>
        </a:p>
      </dsp:txBody>
      <dsp:txXfrm>
        <a:off x="445772" y="4063822"/>
        <a:ext cx="7996060" cy="7725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02653-DA87-4B95-9DB3-397DE3E05062}">
      <dsp:nvSpPr>
        <dsp:cNvPr id="0" name=""/>
        <dsp:cNvSpPr/>
      </dsp:nvSpPr>
      <dsp:spPr>
        <a:xfrm>
          <a:off x="0" y="376387"/>
          <a:ext cx="8563036" cy="554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D84417-6CD3-4CCC-983B-B323CC836C79}">
      <dsp:nvSpPr>
        <dsp:cNvPr id="0" name=""/>
        <dsp:cNvSpPr/>
      </dsp:nvSpPr>
      <dsp:spPr>
        <a:xfrm>
          <a:off x="407664" y="51667"/>
          <a:ext cx="8153273" cy="6494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564" tIns="0" rIns="226564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mtClean="0"/>
            <a:t>Манипулятивное воздействие. </a:t>
          </a:r>
          <a:r>
            <a:rPr lang="ru-RU" sz="1600" b="0" i="0" kern="1200" smtClean="0"/>
            <a:t>Критик таким образом воздействует на оппонента, с целью склонить его к каким-либо, выгодным ему, действиям.</a:t>
          </a:r>
          <a:endParaRPr lang="ru-RU" sz="1600" kern="1200" dirty="0"/>
        </a:p>
      </dsp:txBody>
      <dsp:txXfrm>
        <a:off x="439367" y="83370"/>
        <a:ext cx="8089867" cy="586034"/>
      </dsp:txXfrm>
    </dsp:sp>
    <dsp:sp modelId="{94952DE1-7F1C-4632-A2FA-01A4C1B6604D}">
      <dsp:nvSpPr>
        <dsp:cNvPr id="0" name=""/>
        <dsp:cNvSpPr/>
      </dsp:nvSpPr>
      <dsp:spPr>
        <a:xfrm>
          <a:off x="0" y="1374307"/>
          <a:ext cx="8563036" cy="554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B2BBEA-53D3-4429-8F5C-10D6B4A00A57}">
      <dsp:nvSpPr>
        <dsp:cNvPr id="0" name=""/>
        <dsp:cNvSpPr/>
      </dsp:nvSpPr>
      <dsp:spPr>
        <a:xfrm>
          <a:off x="337376" y="1080118"/>
          <a:ext cx="8137340" cy="6494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564" tIns="0" rIns="226564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smtClean="0"/>
            <a:t>Нестандартные мысли, путь развития. </a:t>
          </a:r>
          <a:r>
            <a:rPr lang="ru-RU" sz="1400" b="0" i="0" kern="1200" smtClean="0"/>
            <a:t>Если человек выделяется из толпы, мыслит и делает не так, как большинство, то найдется немало желающих раскритиковать его только потому, что он не такой, как они. Такая критика тоже не является конструктивной.</a:t>
          </a:r>
          <a:endParaRPr lang="ru-RU" sz="1400" kern="1200" dirty="0"/>
        </a:p>
      </dsp:txBody>
      <dsp:txXfrm>
        <a:off x="369079" y="1111821"/>
        <a:ext cx="8073934" cy="586034"/>
      </dsp:txXfrm>
    </dsp:sp>
    <dsp:sp modelId="{55F5DD32-DABE-47CB-A460-E330D3A6C35A}">
      <dsp:nvSpPr>
        <dsp:cNvPr id="0" name=""/>
        <dsp:cNvSpPr/>
      </dsp:nvSpPr>
      <dsp:spPr>
        <a:xfrm>
          <a:off x="0" y="2372227"/>
          <a:ext cx="8563036" cy="554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31747E-7D95-4668-B8F1-C42E2C26C351}">
      <dsp:nvSpPr>
        <dsp:cNvPr id="0" name=""/>
        <dsp:cNvSpPr/>
      </dsp:nvSpPr>
      <dsp:spPr>
        <a:xfrm>
          <a:off x="407664" y="2047507"/>
          <a:ext cx="8153273" cy="6494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564" tIns="0" rIns="22656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mtClean="0"/>
            <a:t>Зависть</a:t>
          </a:r>
          <a:r>
            <a:rPr lang="ru-RU" sz="1600" b="0" i="0" kern="1200" smtClean="0"/>
            <a:t>. Человек может банально завидовать другому человеку, и от этого стараться искать в нем недостатки и открыто на них указывать.</a:t>
          </a:r>
          <a:endParaRPr lang="ru-RU" sz="1600" kern="1200" dirty="0"/>
        </a:p>
      </dsp:txBody>
      <dsp:txXfrm>
        <a:off x="439367" y="2079210"/>
        <a:ext cx="8089867" cy="586034"/>
      </dsp:txXfrm>
    </dsp:sp>
    <dsp:sp modelId="{17133E68-A59C-4A5A-9943-8C8A57955FD9}">
      <dsp:nvSpPr>
        <dsp:cNvPr id="0" name=""/>
        <dsp:cNvSpPr/>
      </dsp:nvSpPr>
      <dsp:spPr>
        <a:xfrm>
          <a:off x="0" y="3370148"/>
          <a:ext cx="8563036" cy="5544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37FF0-7EA7-4060-8F02-776F0FE68C0D}">
      <dsp:nvSpPr>
        <dsp:cNvPr id="0" name=""/>
        <dsp:cNvSpPr/>
      </dsp:nvSpPr>
      <dsp:spPr>
        <a:xfrm>
          <a:off x="407664" y="3045428"/>
          <a:ext cx="8153273" cy="6494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564" tIns="0" rIns="226564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smtClean="0"/>
            <a:t>Чувство собственной важности. </a:t>
          </a:r>
          <a:r>
            <a:rPr lang="ru-RU" sz="1600" b="0" i="0" kern="1200" smtClean="0"/>
            <a:t>Есть люди, которые критикуют ради самого процесса и получения от этого морального удовлетворения. Это тоже деструктивная критика в чистом виде.</a:t>
          </a:r>
          <a:endParaRPr lang="ru-RU" sz="1600" kern="1200" dirty="0"/>
        </a:p>
      </dsp:txBody>
      <dsp:txXfrm>
        <a:off x="439367" y="3077131"/>
        <a:ext cx="8089867" cy="5860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1078B8-AC94-409B-B448-3174F62C24FC}">
      <dsp:nvSpPr>
        <dsp:cNvPr id="0" name=""/>
        <dsp:cNvSpPr/>
      </dsp:nvSpPr>
      <dsp:spPr>
        <a:xfrm>
          <a:off x="0" y="790367"/>
          <a:ext cx="2677797" cy="1606678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rgbClr val="002060"/>
              </a:solidFill>
            </a:rPr>
            <a:t>Необъективность.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smtClean="0"/>
            <a:t>Критик явно демонстрирует, что все, что он говорит – безусловная, 100%-я истина, которую даже нельзя подвергнуть сомнению.</a:t>
          </a:r>
          <a:endParaRPr lang="ru-RU" sz="1400" kern="1200" dirty="0"/>
        </a:p>
      </dsp:txBody>
      <dsp:txXfrm>
        <a:off x="0" y="790367"/>
        <a:ext cx="2677797" cy="1606678"/>
      </dsp:txXfrm>
    </dsp:sp>
    <dsp:sp modelId="{88AA98F2-1DE1-419D-95E5-74E223B4A1F6}">
      <dsp:nvSpPr>
        <dsp:cNvPr id="0" name=""/>
        <dsp:cNvSpPr/>
      </dsp:nvSpPr>
      <dsp:spPr>
        <a:xfrm>
          <a:off x="2945577" y="790367"/>
          <a:ext cx="2677797" cy="1606678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rgbClr val="002060"/>
              </a:solidFill>
            </a:rPr>
            <a:t>Переход на личности. </a:t>
          </a:r>
          <a:r>
            <a:rPr lang="ru-RU" sz="1400" b="0" i="0" kern="1200" dirty="0" smtClean="0"/>
            <a:t>Критикующий выражает свое мнение не о действиях и суждениях, а о самом человеке, причем, все это в неуважительной форме.</a:t>
          </a:r>
          <a:endParaRPr lang="ru-RU" sz="1400" kern="1200" dirty="0"/>
        </a:p>
      </dsp:txBody>
      <dsp:txXfrm>
        <a:off x="2945577" y="790367"/>
        <a:ext cx="2677797" cy="1606678"/>
      </dsp:txXfrm>
    </dsp:sp>
    <dsp:sp modelId="{90B3BE34-4E25-4AA5-A6D0-B2BAD7E6ECA6}">
      <dsp:nvSpPr>
        <dsp:cNvPr id="0" name=""/>
        <dsp:cNvSpPr/>
      </dsp:nvSpPr>
      <dsp:spPr>
        <a:xfrm>
          <a:off x="5891154" y="790367"/>
          <a:ext cx="2677797" cy="1606678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>
              <a:solidFill>
                <a:srgbClr val="002060"/>
              </a:solidFill>
            </a:rPr>
            <a:t>Отсутствие конкретики. </a:t>
          </a:r>
          <a:r>
            <a:rPr lang="ru-RU" sz="1400" b="0" i="0" kern="1200" dirty="0" smtClean="0"/>
            <a:t>Критикуется просто все, используются общие, размытые формулировки: “все плохо”, “все ужасно”, “это неправильно”, “это бесперспективно”, “ну кто же так делает” и т.д.</a:t>
          </a:r>
          <a:endParaRPr lang="ru-RU" sz="1400" kern="1200" dirty="0"/>
        </a:p>
      </dsp:txBody>
      <dsp:txXfrm>
        <a:off x="5891154" y="790367"/>
        <a:ext cx="2677797" cy="1606678"/>
      </dsp:txXfrm>
    </dsp:sp>
    <dsp:sp modelId="{061CE580-FD6C-45B1-B9E8-5B0C93186D2B}">
      <dsp:nvSpPr>
        <dsp:cNvPr id="0" name=""/>
        <dsp:cNvSpPr/>
      </dsp:nvSpPr>
      <dsp:spPr>
        <a:xfrm>
          <a:off x="0" y="2664825"/>
          <a:ext cx="2677797" cy="1606678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rgbClr val="002060"/>
              </a:solidFill>
            </a:rPr>
            <a:t>Голословность.</a:t>
          </a:r>
          <a:r>
            <a:rPr lang="ru-RU" sz="1400" b="1" i="0" kern="1200" dirty="0" smtClean="0"/>
            <a:t> </a:t>
          </a:r>
          <a:r>
            <a:rPr lang="ru-RU" sz="1400" b="0" i="0" kern="1200" dirty="0" smtClean="0"/>
            <a:t>Деструктивная критика никак не аргументируется, критик не приводит никаких примеров, просто критикует и все.</a:t>
          </a:r>
          <a:endParaRPr lang="ru-RU" sz="900" kern="1200" dirty="0"/>
        </a:p>
      </dsp:txBody>
      <dsp:txXfrm>
        <a:off x="0" y="2664825"/>
        <a:ext cx="2677797" cy="1606678"/>
      </dsp:txXfrm>
    </dsp:sp>
    <dsp:sp modelId="{9845E03C-1D47-4459-95FD-4C42CD003715}">
      <dsp:nvSpPr>
        <dsp:cNvPr id="0" name=""/>
        <dsp:cNvSpPr/>
      </dsp:nvSpPr>
      <dsp:spPr>
        <a:xfrm>
          <a:off x="2945577" y="2664825"/>
          <a:ext cx="2677797" cy="1606678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2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rgbClr val="002060"/>
              </a:solidFill>
            </a:rPr>
            <a:t>Цепляние к мелочам.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smtClean="0"/>
            <a:t>Критик активно критикует самые несущественные аспекты, не оказывающие особого влияния на общий процесс или позици</a:t>
          </a:r>
          <a:r>
            <a:rPr lang="ru-RU" sz="900" b="0" i="0" kern="1200" dirty="0" smtClean="0"/>
            <a:t>ю;</a:t>
          </a:r>
          <a:endParaRPr lang="ru-RU" sz="900" kern="1200" dirty="0"/>
        </a:p>
      </dsp:txBody>
      <dsp:txXfrm>
        <a:off x="2945577" y="2664825"/>
        <a:ext cx="2677797" cy="1606678"/>
      </dsp:txXfrm>
    </dsp:sp>
    <dsp:sp modelId="{3B958FF3-A042-4B6F-90F8-DE158DBB0044}">
      <dsp:nvSpPr>
        <dsp:cNvPr id="0" name=""/>
        <dsp:cNvSpPr/>
      </dsp:nvSpPr>
      <dsp:spPr>
        <a:xfrm>
          <a:off x="5891154" y="2664825"/>
          <a:ext cx="2677797" cy="1606678"/>
        </a:xfrm>
        <a:prstGeom prst="rect">
          <a:avLst/>
        </a:prstGeom>
        <a:solidFill>
          <a:srgbClr val="B4B8FE"/>
        </a:solidFill>
        <a:ln w="2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rgbClr val="002060"/>
              </a:solidFill>
            </a:rPr>
            <a:t>Неуместность.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smtClean="0"/>
            <a:t>Человек постоянно и активно навязывает свою критику, по собственной инициативе, когда его никто об этом не просит, и даже дает понять, что его мнение не интересно;</a:t>
          </a:r>
          <a:endParaRPr lang="ru-RU" sz="1400" kern="1200" dirty="0"/>
        </a:p>
      </dsp:txBody>
      <dsp:txXfrm>
        <a:off x="5891154" y="2664825"/>
        <a:ext cx="2677797" cy="16066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30FD3D-4DF2-452F-AB31-5809473D7365}">
      <dsp:nvSpPr>
        <dsp:cNvPr id="0" name=""/>
        <dsp:cNvSpPr/>
      </dsp:nvSpPr>
      <dsp:spPr>
        <a:xfrm>
          <a:off x="0" y="416523"/>
          <a:ext cx="8496944" cy="630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0749AD-803A-4A28-BD01-A452A8D449CF}">
      <dsp:nvSpPr>
        <dsp:cNvPr id="0" name=""/>
        <dsp:cNvSpPr/>
      </dsp:nvSpPr>
      <dsp:spPr>
        <a:xfrm>
          <a:off x="404517" y="47523"/>
          <a:ext cx="8090343" cy="738000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Первый этап</a:t>
          </a:r>
          <a:r>
            <a:rPr lang="ru-RU" sz="1600" b="1" kern="1200" dirty="0" smtClean="0"/>
            <a:t>: </a:t>
          </a:r>
          <a:r>
            <a:rPr lang="ru-RU" sz="1600" kern="1200" dirty="0" smtClean="0"/>
            <a:t>создание позитивного настроя, перечисление положительных моментов в проделанной работе, отчёте, похвала и высокая оценка приложенных усилий;</a:t>
          </a:r>
          <a:endParaRPr lang="ru-RU" sz="1600" kern="1200" dirty="0"/>
        </a:p>
      </dsp:txBody>
      <dsp:txXfrm>
        <a:off x="440543" y="83549"/>
        <a:ext cx="8018291" cy="665948"/>
      </dsp:txXfrm>
    </dsp:sp>
    <dsp:sp modelId="{B08D0CEB-7C2A-4998-8B6D-45956DD5DD96}">
      <dsp:nvSpPr>
        <dsp:cNvPr id="0" name=""/>
        <dsp:cNvSpPr/>
      </dsp:nvSpPr>
      <dsp:spPr>
        <a:xfrm>
          <a:off x="0" y="1550524"/>
          <a:ext cx="8496944" cy="630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5D9FE2-34BB-4C2B-B4D4-34C3573913BE}">
      <dsp:nvSpPr>
        <dsp:cNvPr id="0" name=""/>
        <dsp:cNvSpPr/>
      </dsp:nvSpPr>
      <dsp:spPr>
        <a:xfrm>
          <a:off x="404517" y="1181524"/>
          <a:ext cx="8090343" cy="738000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Второй этап: </a:t>
          </a:r>
          <a:r>
            <a:rPr lang="ru-RU" sz="1600" kern="1200" dirty="0" smtClean="0"/>
            <a:t>непосредственно критика, указание на минусы и недостатки, доказательство и примеры ошибок;</a:t>
          </a:r>
          <a:endParaRPr lang="ru-RU" sz="1600" kern="1200" dirty="0"/>
        </a:p>
      </dsp:txBody>
      <dsp:txXfrm>
        <a:off x="440543" y="1217550"/>
        <a:ext cx="8018291" cy="665948"/>
      </dsp:txXfrm>
    </dsp:sp>
    <dsp:sp modelId="{3A8600AD-8EB1-4A9E-8A38-48156DD9D9CB}">
      <dsp:nvSpPr>
        <dsp:cNvPr id="0" name=""/>
        <dsp:cNvSpPr/>
      </dsp:nvSpPr>
      <dsp:spPr>
        <a:xfrm>
          <a:off x="0" y="2684524"/>
          <a:ext cx="8496944" cy="630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2E8E51-357C-42F0-BEA2-8430A7EE2D1F}">
      <dsp:nvSpPr>
        <dsp:cNvPr id="0" name=""/>
        <dsp:cNvSpPr/>
      </dsp:nvSpPr>
      <dsp:spPr>
        <a:xfrm>
          <a:off x="404517" y="2315524"/>
          <a:ext cx="8090343" cy="738000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Третий этап: </a:t>
          </a:r>
          <a:r>
            <a:rPr lang="ru-RU" sz="1600" kern="1200" dirty="0" smtClean="0"/>
            <a:t>обратная связь, ожидание реакции и ответ на неё;</a:t>
          </a:r>
          <a:endParaRPr lang="ru-RU" sz="1600" kern="1200" dirty="0"/>
        </a:p>
      </dsp:txBody>
      <dsp:txXfrm>
        <a:off x="440543" y="2351550"/>
        <a:ext cx="8018291" cy="665948"/>
      </dsp:txXfrm>
    </dsp:sp>
    <dsp:sp modelId="{54A8BD47-CD2F-4C9E-8119-65E98EA05D7B}">
      <dsp:nvSpPr>
        <dsp:cNvPr id="0" name=""/>
        <dsp:cNvSpPr/>
      </dsp:nvSpPr>
      <dsp:spPr>
        <a:xfrm>
          <a:off x="0" y="3818524"/>
          <a:ext cx="8496944" cy="630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02E7F2-9249-427A-BC44-4DBDDA4B020C}">
      <dsp:nvSpPr>
        <dsp:cNvPr id="0" name=""/>
        <dsp:cNvSpPr/>
      </dsp:nvSpPr>
      <dsp:spPr>
        <a:xfrm>
          <a:off x="404517" y="3449524"/>
          <a:ext cx="8090343" cy="738000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Четвёртый этап: </a:t>
          </a:r>
          <a:r>
            <a:rPr lang="ru-RU" sz="1600" kern="1200" dirty="0" smtClean="0"/>
            <a:t>предложение помощи или эмоциональная поддержка, формулирование пожеланий или уверенности в том, что дальнейшие результаты будут выше и качественнее.</a:t>
          </a:r>
          <a:endParaRPr lang="ru-RU" sz="1600" kern="1200" dirty="0"/>
        </a:p>
      </dsp:txBody>
      <dsp:txXfrm>
        <a:off x="440543" y="3485550"/>
        <a:ext cx="8018291" cy="66594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D56164-5923-46C6-8A8E-EEA4110DBB35}">
      <dsp:nvSpPr>
        <dsp:cNvPr id="0" name=""/>
        <dsp:cNvSpPr/>
      </dsp:nvSpPr>
      <dsp:spPr>
        <a:xfrm>
          <a:off x="0" y="3087343"/>
          <a:ext cx="8424936" cy="1521169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rgbClr val="002060"/>
              </a:solidFill>
            </a:rPr>
            <a:t>Контратака</a:t>
          </a:r>
          <a:r>
            <a:rPr lang="ru-RU" sz="1600" b="0" i="0" kern="1200" dirty="0" smtClean="0">
              <a:solidFill>
                <a:srgbClr val="002060"/>
              </a:solidFill>
            </a:rPr>
            <a:t>. Лучшая защита – это нападение, но критика – это не тот случай. Не пытайтесь обвинить критикующего в ответ, это вам абсолютно ничего не даст, а вот оппонент непременно захочет ответить на ваши обвинения, что может спровоцировать конфликт. Если вам это и нужно, то, в принципе, можно выбрать такой способ реакции. Но в данном случае вы должны быть абсолютно уверены в том, что в этом конфликте сможете привести веские аргументы в свою пользу и в итоге одержите победу над критикующим. В противном случае такой вариант не ваш</a:t>
          </a:r>
          <a:r>
            <a:rPr lang="ru-RU" sz="1600" b="0" i="0" kern="1200" dirty="0" smtClean="0"/>
            <a:t>.</a:t>
          </a:r>
          <a:endParaRPr lang="ru-RU" sz="1600" kern="1200" dirty="0"/>
        </a:p>
      </dsp:txBody>
      <dsp:txXfrm>
        <a:off x="0" y="3087343"/>
        <a:ext cx="8424936" cy="1521169"/>
      </dsp:txXfrm>
    </dsp:sp>
    <dsp:sp modelId="{9F4A90A0-57DE-4CC3-B92D-11F7193EEAEE}">
      <dsp:nvSpPr>
        <dsp:cNvPr id="0" name=""/>
        <dsp:cNvSpPr/>
      </dsp:nvSpPr>
      <dsp:spPr>
        <a:xfrm rot="10800000">
          <a:off x="0" y="1310522"/>
          <a:ext cx="8424936" cy="1797622"/>
        </a:xfrm>
        <a:prstGeom prst="upArrowCallout">
          <a:avLst/>
        </a:prstGeom>
        <a:solidFill>
          <a:schemeClr val="accent3">
            <a:lumMod val="40000"/>
            <a:lumOff val="6000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rgbClr val="002060"/>
              </a:solidFill>
            </a:rPr>
            <a:t>Оправдания. </a:t>
          </a:r>
          <a:r>
            <a:rPr lang="ru-RU" sz="1600" b="0" i="0" kern="1200" dirty="0" smtClean="0">
              <a:solidFill>
                <a:srgbClr val="002060"/>
              </a:solidFill>
            </a:rPr>
            <a:t>Некоторые, опешив, начинают оправдываться. Так делать тоже не стоит. Оправдания, во-первых, никому не нужны и неинтересны, так что слушать их критикующий захочет вряд ли. Во-вторых, вы автоматически займёте самую низшую позицию и будете выглядеть, как ребёнок, которого родители наказывают за шалости. Вам всё это абсолютно не нужно</a:t>
          </a:r>
          <a:r>
            <a:rPr lang="ru-RU" sz="1600" b="0" i="0" kern="1200" dirty="0" smtClean="0"/>
            <a:t>.</a:t>
          </a:r>
          <a:endParaRPr lang="ru-RU" sz="1600" kern="1200" dirty="0"/>
        </a:p>
      </dsp:txBody>
      <dsp:txXfrm rot="10800000">
        <a:off x="0" y="1310522"/>
        <a:ext cx="8424936" cy="1168041"/>
      </dsp:txXfrm>
    </dsp:sp>
    <dsp:sp modelId="{2378AA29-41A2-4E0A-886E-EAB16402D5EB}">
      <dsp:nvSpPr>
        <dsp:cNvPr id="0" name=""/>
        <dsp:cNvSpPr/>
      </dsp:nvSpPr>
      <dsp:spPr>
        <a:xfrm rot="10800000">
          <a:off x="0" y="2014"/>
          <a:ext cx="8424936" cy="1331325"/>
        </a:xfrm>
        <a:prstGeom prst="upArrowCallout">
          <a:avLst/>
        </a:prstGeom>
        <a:solidFill>
          <a:schemeClr val="accent3">
            <a:lumMod val="20000"/>
            <a:lumOff val="8000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rgbClr val="002060"/>
              </a:solidFill>
            </a:rPr>
            <a:t>Молчание.  </a:t>
          </a:r>
          <a:r>
            <a:rPr lang="ru-RU" sz="1600" b="0" i="0" kern="1200" dirty="0" smtClean="0">
              <a:solidFill>
                <a:srgbClr val="002060"/>
              </a:solidFill>
            </a:rPr>
            <a:t>Молчать не стоит. Во-первых, вы будете выглядеть нелепо . Во-вторых, критикующий может подумать, что вам просто нечего сказать, и будет считать себя правым. В-третьих, некоторых молчание сильно раздражает и злит, так что человек может попытаться вывести вас на конфликт.</a:t>
          </a:r>
          <a:endParaRPr lang="ru-RU" sz="1600" kern="1200" dirty="0">
            <a:solidFill>
              <a:srgbClr val="002060"/>
            </a:solidFill>
          </a:endParaRPr>
        </a:p>
      </dsp:txBody>
      <dsp:txXfrm rot="10800000">
        <a:off x="0" y="2014"/>
        <a:ext cx="8424936" cy="8650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920FD-F61B-429E-8AD4-D8B5234D860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2160A-9F15-4315-B604-26D1CC82D3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771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299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494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9551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1119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5714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4868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3965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0588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49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511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39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3003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1197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9711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5896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0653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8428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204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1394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139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585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721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7296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7267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091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806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2160A-9F15-4315-B604-26D1CC82D3D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408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F7CA1-25E4-4168-89A5-682E1780CAFB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4626452-4727-4A58-A89F-45F57DE96F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F7CA1-25E4-4168-89A5-682E1780CAFB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26452-4727-4A58-A89F-45F57DE96F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4626452-4727-4A58-A89F-45F57DE96F2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F7CA1-25E4-4168-89A5-682E1780CAFB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F7CA1-25E4-4168-89A5-682E1780CAFB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4626452-4727-4A58-A89F-45F57DE96F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F7CA1-25E4-4168-89A5-682E1780CAFB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4626452-4727-4A58-A89F-45F57DE96F2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33F7CA1-25E4-4168-89A5-682E1780CAFB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26452-4727-4A58-A89F-45F57DE96F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F7CA1-25E4-4168-89A5-682E1780CAFB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4626452-4727-4A58-A89F-45F57DE96F2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F7CA1-25E4-4168-89A5-682E1780CAFB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4626452-4727-4A58-A89F-45F57DE96F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F7CA1-25E4-4168-89A5-682E1780CAFB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4626452-4727-4A58-A89F-45F57DE96F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4626452-4727-4A58-A89F-45F57DE96F2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F7CA1-25E4-4168-89A5-682E1780CAFB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4626452-4727-4A58-A89F-45F57DE96F2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33F7CA1-25E4-4168-89A5-682E1780CAFB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33F7CA1-25E4-4168-89A5-682E1780CAFB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4626452-4727-4A58-A89F-45F57DE96F2A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510" y="2780928"/>
            <a:ext cx="8640960" cy="118566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1800" cap="none" spc="0" dirty="0">
                <a:solidFill>
                  <a:srgbClr val="002060"/>
                </a:solidFill>
              </a:rPr>
              <a:t>«Если бы мы не имели собственных недостатков, нам бы не доставляло столько радости подмечать промахи окружающих</a:t>
            </a:r>
            <a:r>
              <a:rPr lang="ru-RU" sz="1800" cap="none" spc="0" dirty="0" smtClean="0">
                <a:solidFill>
                  <a:srgbClr val="002060"/>
                </a:solidFill>
              </a:rPr>
              <a:t>»</a:t>
            </a:r>
          </a:p>
          <a:p>
            <a:pPr algn="r"/>
            <a:r>
              <a:rPr lang="ru-RU" sz="1800" cap="none" spc="0" dirty="0" smtClean="0">
                <a:solidFill>
                  <a:srgbClr val="002060"/>
                </a:solidFill>
              </a:rPr>
              <a:t>Ларошфуко, французский писатель-моралист</a:t>
            </a:r>
            <a:r>
              <a:rPr lang="ru-RU" sz="1800" cap="none" spc="0" dirty="0" smtClean="0"/>
              <a:t> </a:t>
            </a: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280920" cy="12961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Критика в деловой коммуникации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510" y="4077072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«Прежде </a:t>
            </a:r>
            <a:r>
              <a:rPr lang="ru-RU" b="1" dirty="0">
                <a:solidFill>
                  <a:srgbClr val="002060"/>
                </a:solidFill>
              </a:rPr>
              <a:t>чем высказать кому-нибудь горькую правду, помажь кончик своего языка </a:t>
            </a:r>
            <a:r>
              <a:rPr lang="ru-RU" b="1" dirty="0" smtClean="0">
                <a:solidFill>
                  <a:srgbClr val="002060"/>
                </a:solidFill>
              </a:rPr>
              <a:t>медом!»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Арабская </a:t>
            </a:r>
            <a:r>
              <a:rPr lang="ru-RU" b="1" dirty="0">
                <a:solidFill>
                  <a:srgbClr val="002060"/>
                </a:solidFill>
              </a:rPr>
              <a:t>пословица</a:t>
            </a:r>
          </a:p>
          <a:p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941168"/>
            <a:ext cx="84819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«Эмблемой </a:t>
            </a:r>
            <a:r>
              <a:rPr lang="ru-RU" b="1" dirty="0">
                <a:solidFill>
                  <a:srgbClr val="002060"/>
                </a:solidFill>
              </a:rPr>
              <a:t>критики должна быть кукушка; она подбрасывает свои яйца в чужие гнезда, потому что иначе не сможет их </a:t>
            </a:r>
            <a:r>
              <a:rPr lang="ru-RU" b="1" dirty="0" smtClean="0">
                <a:solidFill>
                  <a:srgbClr val="002060"/>
                </a:solidFill>
              </a:rPr>
              <a:t>высидеть».    						                                                   			</a:t>
            </a:r>
            <a:r>
              <a:rPr lang="ru-RU" b="1" smtClean="0">
                <a:solidFill>
                  <a:srgbClr val="002060"/>
                </a:solidFill>
              </a:rPr>
              <a:t>	  </a:t>
            </a:r>
            <a:r>
              <a:rPr lang="ru-RU" b="1" dirty="0" smtClean="0">
                <a:solidFill>
                  <a:srgbClr val="002060"/>
                </a:solidFill>
              </a:rPr>
              <a:t>		Марк Твен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465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04053"/>
            <a:ext cx="8527388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3. Конструктивная </a:t>
            </a:r>
            <a:r>
              <a:rPr lang="ru-RU" sz="1600" b="1" dirty="0"/>
              <a:t>критика </a:t>
            </a:r>
            <a:r>
              <a:rPr lang="ru-RU" sz="1600" dirty="0"/>
              <a:t>всегда </a:t>
            </a:r>
            <a:r>
              <a:rPr lang="ru-RU" sz="1600" i="1" dirty="0"/>
              <a:t>ситуативно </a:t>
            </a:r>
            <a:r>
              <a:rPr lang="ru-RU" sz="1600" i="1" dirty="0" smtClean="0"/>
              <a:t>уместна</a:t>
            </a:r>
            <a:r>
              <a:rPr lang="ru-RU" sz="1600" dirty="0" smtClean="0"/>
              <a:t>, </a:t>
            </a:r>
            <a:r>
              <a:rPr lang="ru-RU" sz="1600" dirty="0"/>
              <a:t>осуществляется </a:t>
            </a:r>
            <a:r>
              <a:rPr lang="ru-RU" sz="1600" i="1" dirty="0"/>
              <a:t>в присутствии объекта </a:t>
            </a:r>
            <a:r>
              <a:rPr lang="ru-RU" sz="1600" dirty="0"/>
              <a:t>критики. </a:t>
            </a:r>
            <a:endParaRPr lang="ru-RU" sz="1600" dirty="0" smtClean="0"/>
          </a:p>
          <a:p>
            <a:pPr algn="just"/>
            <a:r>
              <a:rPr lang="ru-RU" sz="1600" i="1" dirty="0" smtClean="0"/>
              <a:t>Предметом </a:t>
            </a:r>
            <a:r>
              <a:rPr lang="ru-RU" sz="1600" i="1" dirty="0"/>
              <a:t>критики являются дела и поступки </a:t>
            </a:r>
            <a:r>
              <a:rPr lang="ru-RU" sz="1600" dirty="0"/>
              <a:t>, а не личность человека, его особенности, характер, умственный потенциал. Объективная критика </a:t>
            </a:r>
            <a:r>
              <a:rPr lang="ru-RU" sz="1600" i="1" dirty="0"/>
              <a:t>опирается только на конкретные факты и аргументы. </a:t>
            </a:r>
            <a:endParaRPr lang="ru-RU" sz="1600" i="1" dirty="0" smtClean="0"/>
          </a:p>
          <a:p>
            <a:pPr algn="just"/>
            <a:r>
              <a:rPr lang="ru-RU" sz="1600" i="1" dirty="0" smtClean="0"/>
              <a:t>Конечной </a:t>
            </a:r>
            <a:r>
              <a:rPr lang="ru-RU" sz="1600" i="1" dirty="0"/>
              <a:t>целью </a:t>
            </a:r>
            <a:r>
              <a:rPr lang="ru-RU" sz="1600" dirty="0"/>
              <a:t>критики является </a:t>
            </a:r>
            <a:r>
              <a:rPr lang="ru-RU" sz="1600" i="1" dirty="0" smtClean="0"/>
              <a:t>решение</a:t>
            </a:r>
            <a:r>
              <a:rPr lang="ru-RU" sz="1600" dirty="0" smtClean="0"/>
              <a:t>, </a:t>
            </a:r>
            <a:r>
              <a:rPr lang="ru-RU" sz="1600" dirty="0"/>
              <a:t>помогающее изменить ситуацию, </a:t>
            </a:r>
            <a:r>
              <a:rPr lang="ru-RU" sz="1600" i="1" dirty="0"/>
              <a:t>конкретные предложения </a:t>
            </a:r>
            <a:r>
              <a:rPr lang="ru-RU" sz="1600" dirty="0"/>
              <a:t>по устранению недостатков и снятию возникших проблем. </a:t>
            </a:r>
            <a:endParaRPr lang="ru-RU" sz="1600" dirty="0" smtClean="0"/>
          </a:p>
          <a:p>
            <a:pPr algn="just"/>
            <a:r>
              <a:rPr lang="ru-RU" sz="1600" i="1" dirty="0" smtClean="0"/>
              <a:t>Цель </a:t>
            </a:r>
            <a:r>
              <a:rPr lang="ru-RU" sz="1600" i="1" dirty="0"/>
              <a:t>критикующего </a:t>
            </a:r>
            <a:r>
              <a:rPr lang="ru-RU" sz="1600" dirty="0"/>
              <a:t>– выявить действительные причины допущенных ошибок.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7504" y="3283243"/>
            <a:ext cx="5256584" cy="2862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dirty="0" smtClean="0"/>
              <a:t>Честные </a:t>
            </a:r>
            <a:r>
              <a:rPr lang="ru-RU" dirty="0"/>
              <a:t>и открытые слова в лицо человеку, в котором нас что-то не устраивает. То есть полное отсутствие лицемерия, только честность и только открытость.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/>
              <a:t>Принятие взгляда и понимания критикуемого человека в отношении темы разговора. Мягкая попытка объяснить, в чем именно его ошибка.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/>
              <a:t>В конечном итоге получение желаемого результата.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9512" y="2636912"/>
            <a:ext cx="50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Конструктивная критика состоит из трех основных элементов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</p:txBody>
      </p:sp>
      <p:pic>
        <p:nvPicPr>
          <p:cNvPr id="1026" name="Picture 2" descr="https://www.psychologos.ru/images/articles/showcases/49bim6h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359" y="3429000"/>
            <a:ext cx="3024549" cy="201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92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¾Ð³Ð´Ð° ÑÐµÐ»Ð¾Ð²ÐµÐº ÐºÑÐ¸ÑÐ¸ÐºÑÐµÑ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21774"/>
            <a:ext cx="8501589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7" y="5157192"/>
            <a:ext cx="85015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Великий русский литературный критик Виссарион Григорьевич Белинский </a:t>
            </a:r>
            <a:r>
              <a:rPr lang="ru-RU" dirty="0" smtClean="0"/>
              <a:t>писал</a:t>
            </a:r>
            <a:r>
              <a:rPr lang="ru-RU" dirty="0"/>
              <a:t>: </a:t>
            </a:r>
            <a:r>
              <a:rPr lang="ru-RU" dirty="0" smtClean="0"/>
              <a:t>«Будь </a:t>
            </a:r>
            <a:r>
              <a:rPr lang="ru-RU" dirty="0"/>
              <a:t>все тихо и чинно, будь везде комплименты и вежливости, тогда какой простор для бессовестности, шарлатанства, невежества: некому обличить, некому изречь грозное </a:t>
            </a:r>
            <a:r>
              <a:rPr lang="ru-RU" dirty="0" smtClean="0"/>
              <a:t>слово!»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03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Признаки</a:t>
            </a:r>
            <a:r>
              <a:rPr lang="ru-RU" b="1" dirty="0">
                <a:solidFill>
                  <a:srgbClr val="FF0000"/>
                </a:solidFill>
              </a:rPr>
              <a:t>, по которым можно определить, что это именно конструктивная критика: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92531964"/>
              </p:ext>
            </p:extLst>
          </p:nvPr>
        </p:nvGraphicFramePr>
        <p:xfrm>
          <a:off x="243648" y="1196752"/>
          <a:ext cx="8563036" cy="3976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6493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908295747"/>
              </p:ext>
            </p:extLst>
          </p:nvPr>
        </p:nvGraphicFramePr>
        <p:xfrm>
          <a:off x="251520" y="404664"/>
          <a:ext cx="863504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19124" y="5085184"/>
            <a:ext cx="8424936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/>
              <a:t>Конструктивная критика преследует цель добиться улучшений. Ее выражение должно </a:t>
            </a:r>
            <a:r>
              <a:rPr lang="ru-RU" b="1" dirty="0"/>
              <a:t>приводить к повышению результатов</a:t>
            </a:r>
            <a:r>
              <a:rPr lang="ru-RU" dirty="0"/>
              <a:t>. Конструктивная критика не основывается на мести. Ее нельзя использовать в качестве способа выражения недовольства либо гнева. </a:t>
            </a:r>
          </a:p>
        </p:txBody>
      </p:sp>
    </p:spTree>
    <p:extLst>
      <p:ext uri="{BB962C8B-B14F-4D97-AF65-F5344CB8AC3E}">
        <p14:creationId xmlns:p14="http://schemas.microsoft.com/office/powerpoint/2010/main" val="3012306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68" y="188640"/>
            <a:ext cx="84857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Основными принципами позитивной критики выступают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820886864"/>
              </p:ext>
            </p:extLst>
          </p:nvPr>
        </p:nvGraphicFramePr>
        <p:xfrm>
          <a:off x="334766" y="588750"/>
          <a:ext cx="8485703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405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640960" cy="25853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Конструктивная или позитивная критика – это всегда называние, </a:t>
            </a:r>
            <a:r>
              <a:rPr lang="ru-RU" b="1" dirty="0"/>
              <a:t>проговаривание недостатков </a:t>
            </a:r>
            <a:r>
              <a:rPr lang="ru-RU" dirty="0"/>
              <a:t>в работе коллег и подчинённых. Её роль заключается в указании на важные конкретные ошибки в результатах работы, недочёты в процессе, некорректность поведения или несоблюдение правил или условий. </a:t>
            </a:r>
            <a:endParaRPr lang="ru-RU" dirty="0" smtClean="0"/>
          </a:p>
          <a:p>
            <a:pPr algn="just"/>
            <a:r>
              <a:rPr lang="ru-RU" dirty="0" smtClean="0"/>
              <a:t>Однако </a:t>
            </a:r>
            <a:r>
              <a:rPr lang="ru-RU" dirty="0"/>
              <a:t>важно понимать, что выражение несогласия с происходящим, недовольства или претензий, высказанные </a:t>
            </a:r>
            <a:r>
              <a:rPr lang="ru-RU" b="1" dirty="0"/>
              <a:t>без конкретики и доказательств, </a:t>
            </a:r>
            <a:r>
              <a:rPr lang="ru-RU" dirty="0"/>
              <a:t>не являются конструктивными и вряд ли улучшат работу коллектива.</a:t>
            </a:r>
          </a:p>
        </p:txBody>
      </p:sp>
      <p:pic>
        <p:nvPicPr>
          <p:cNvPr id="1026" name="Picture 2" descr="ÐÐ°ÑÐ°Ð»ÑÐ½Ð¸Ðº Ð·Ð° ÑÑÐ¾Ð»Ð¾Ð¼ Ð²Ð¼ÐµÑÑÐµ Ñ ÑÐ°Ð±Ð¾ÑÐ½Ð¸ÐºÐ¾Ð¼ Ð¾Ð±ÑÑÐ¶Ð´Ð°ÑÑ Ð²Ð¾Ð¿ÑÐ¾Ñ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96952"/>
            <a:ext cx="619125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549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5926" y="152586"/>
            <a:ext cx="34900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Деструктивная критика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77992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Деструктивная </a:t>
            </a:r>
            <a:r>
              <a:rPr lang="ru-RU" b="1" dirty="0" smtClean="0"/>
              <a:t>критика</a:t>
            </a:r>
            <a:r>
              <a:rPr lang="ru-RU" dirty="0" smtClean="0"/>
              <a:t>– </a:t>
            </a:r>
            <a:r>
              <a:rPr lang="ru-RU" dirty="0"/>
              <a:t>это выражение своего негативного мнения бесцельно, либо с корыстными целями. В этом случае критик нисколько не желает помочь тому, кого он критикует, он делает это с какими-то низкими целями или вообще без </a:t>
            </a:r>
            <a:r>
              <a:rPr lang="ru-RU" dirty="0" smtClean="0"/>
              <a:t>таковых.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1802321"/>
            <a:ext cx="5958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О</a:t>
            </a:r>
            <a:r>
              <a:rPr lang="ru-RU" b="1" dirty="0" smtClean="0">
                <a:solidFill>
                  <a:srgbClr val="002060"/>
                </a:solidFill>
              </a:rPr>
              <a:t>сновные </a:t>
            </a:r>
            <a:r>
              <a:rPr lang="ru-RU" b="1" dirty="0">
                <a:solidFill>
                  <a:srgbClr val="002060"/>
                </a:solidFill>
              </a:rPr>
              <a:t>причины деструктивной критики</a:t>
            </a:r>
            <a:r>
              <a:rPr lang="ru-RU" b="1" dirty="0"/>
              <a:t>: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054108445"/>
              </p:ext>
            </p:extLst>
          </p:nvPr>
        </p:nvGraphicFramePr>
        <p:xfrm>
          <a:off x="251520" y="2171653"/>
          <a:ext cx="8563036" cy="3976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850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6164" y="241077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rgbClr val="FF0000"/>
                </a:solidFill>
              </a:rPr>
              <a:t>сновные </a:t>
            </a:r>
            <a:r>
              <a:rPr lang="ru-RU" b="1" dirty="0">
                <a:solidFill>
                  <a:srgbClr val="FF0000"/>
                </a:solidFill>
              </a:rPr>
              <a:t>признаки, указывающие на то, что это именно деструктивная </a:t>
            </a:r>
            <a:r>
              <a:rPr lang="ru-RU" b="1" dirty="0" smtClean="0">
                <a:solidFill>
                  <a:srgbClr val="FF0000"/>
                </a:solidFill>
              </a:rPr>
              <a:t>критика: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973669150"/>
              </p:ext>
            </p:extLst>
          </p:nvPr>
        </p:nvGraphicFramePr>
        <p:xfrm>
          <a:off x="287524" y="564242"/>
          <a:ext cx="8568952" cy="5061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1520" y="5157192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 Критический диалог – это не просто средство обнаружения недостатков, относительно которых нужно потом «принять меры», а </a:t>
            </a:r>
            <a:r>
              <a:rPr lang="ru-RU" b="1" dirty="0"/>
              <a:t>процесс устранения недостатков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16621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335020586"/>
              </p:ext>
            </p:extLst>
          </p:nvPr>
        </p:nvGraphicFramePr>
        <p:xfrm>
          <a:off x="395536" y="922126"/>
          <a:ext cx="8496944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02861" y="255825"/>
            <a:ext cx="87694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Критика воспринимается более спокойно, когда выступает в щадящей форме и следует алгоритму: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7086" y="5517232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Критикуя - предлагай. Если на совещании вы хотите выступить против какой-то идеи, то или предлагайте свою взамен - или </a:t>
            </a:r>
            <a:r>
              <a:rPr lang="ru-RU" b="1" dirty="0" smtClean="0">
                <a:solidFill>
                  <a:srgbClr val="002060"/>
                </a:solidFill>
              </a:rPr>
              <a:t>молчите.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79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22503" y="260648"/>
            <a:ext cx="27799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Ошибки в критике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132856"/>
            <a:ext cx="8352928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/>
              <a:t>​​​​​​​​​​​​​​​​​​​​​​​​​​​​​​​​​​​В грамотной критике недопустимы </a:t>
            </a:r>
            <a:r>
              <a:rPr lang="ru-RU" b="1" dirty="0" err="1" smtClean="0"/>
              <a:t>конфликтогены</a:t>
            </a:r>
            <a:r>
              <a:rPr lang="ru-RU" b="1" dirty="0" smtClean="0"/>
              <a:t>,</a:t>
            </a:r>
            <a:r>
              <a:rPr lang="ru-RU" b="1" dirty="0"/>
              <a:t> обвинения и позиция Жертвы.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797511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«Следует воздерживаться в беседе от всяких критических, хотя бы и доброжелательных, замечаний: обидеть человека — легко, исправить же его — трудно, если не невозможно</a:t>
            </a:r>
            <a:r>
              <a:rPr lang="ru-RU" dirty="0" smtClean="0"/>
              <a:t>»                                        Артур </a:t>
            </a:r>
            <a:r>
              <a:rPr lang="ru-RU" dirty="0"/>
              <a:t>Шопенгауэр</a:t>
            </a:r>
          </a:p>
        </p:txBody>
      </p:sp>
      <p:pic>
        <p:nvPicPr>
          <p:cNvPr id="2050" name="Picture 2" descr="https://www.psychologos.ru/images/c632436e5fa90b87b6270e5bc6ce3a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70" y="3501008"/>
            <a:ext cx="3772306" cy="215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55428" y="3308585"/>
            <a:ext cx="4572000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base"/>
            <a:r>
              <a:rPr lang="ru-RU" b="1" dirty="0">
                <a:solidFill>
                  <a:srgbClr val="FF0000"/>
                </a:solidFill>
              </a:rPr>
              <a:t>Прямая критика</a:t>
            </a:r>
            <a:r>
              <a:rPr lang="ru-RU" dirty="0"/>
              <a:t> – о недостатках говорится прямо.</a:t>
            </a:r>
          </a:p>
          <a:p>
            <a:pPr algn="just" fontAlgn="base"/>
            <a:r>
              <a:rPr lang="ru-RU" b="1" dirty="0">
                <a:solidFill>
                  <a:srgbClr val="FF0000"/>
                </a:solidFill>
              </a:rPr>
              <a:t>Косвенная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b="1" dirty="0">
                <a:solidFill>
                  <a:srgbClr val="FF0000"/>
                </a:solidFill>
              </a:rPr>
              <a:t>критика</a:t>
            </a:r>
            <a:r>
              <a:rPr lang="ru-RU" dirty="0"/>
              <a:t> – описывается похожий случай или чужие аналогичные недочеты, из чего критикуемый легко догадывается о недочетах своих. Но прямо вы ему ничего не говорили.</a:t>
            </a:r>
          </a:p>
        </p:txBody>
      </p:sp>
    </p:spTree>
    <p:extLst>
      <p:ext uri="{BB962C8B-B14F-4D97-AF65-F5344CB8AC3E}">
        <p14:creationId xmlns:p14="http://schemas.microsoft.com/office/powerpoint/2010/main" val="1899594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8127" y="188640"/>
            <a:ext cx="88263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</a:rPr>
              <a:t>Понятие критика (от греч. </a:t>
            </a:r>
            <a:r>
              <a:rPr lang="ru-RU" sz="2200" b="1" dirty="0" err="1">
                <a:solidFill>
                  <a:srgbClr val="002060"/>
                </a:solidFill>
              </a:rPr>
              <a:t>kritike</a:t>
            </a:r>
            <a:r>
              <a:rPr lang="ru-RU" sz="2200" b="1" dirty="0">
                <a:solidFill>
                  <a:srgbClr val="002060"/>
                </a:solidFill>
              </a:rPr>
              <a:t> — искусство разбирать) имеет несколько значений: 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39867123"/>
              </p:ext>
            </p:extLst>
          </p:nvPr>
        </p:nvGraphicFramePr>
        <p:xfrm>
          <a:off x="575556" y="1196752"/>
          <a:ext cx="8136904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38127" y="4293096"/>
            <a:ext cx="88569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Под </a:t>
            </a:r>
            <a:r>
              <a:rPr lang="ru-RU" sz="2000" b="1" dirty="0">
                <a:solidFill>
                  <a:srgbClr val="FF0000"/>
                </a:solidFill>
              </a:rPr>
              <a:t>критикой </a:t>
            </a:r>
            <a:r>
              <a:rPr lang="ru-RU" sz="2000" b="1" dirty="0">
                <a:solidFill>
                  <a:srgbClr val="002060"/>
                </a:solidFill>
              </a:rPr>
              <a:t>понимают обсуждение, разбор с целью оценить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достоинства, обнаружить и исправить </a:t>
            </a:r>
            <a:r>
              <a:rPr lang="ru-RU" sz="2000" b="1" dirty="0" smtClean="0">
                <a:solidFill>
                  <a:srgbClr val="002060"/>
                </a:solidFill>
              </a:rPr>
              <a:t>недостатки.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Критика – это </a:t>
            </a:r>
            <a:r>
              <a:rPr lang="ru-RU" sz="2000" b="1" dirty="0">
                <a:solidFill>
                  <a:srgbClr val="002060"/>
                </a:solidFill>
              </a:rPr>
              <a:t>устная или письменная, публичная или персональная оценка. </a:t>
            </a:r>
          </a:p>
        </p:txBody>
      </p:sp>
      <p:pic>
        <p:nvPicPr>
          <p:cNvPr id="1026" name="Picture 2" descr="ÑÑÐ¾ ÑÐ°ÐºÐ¾Ðµ ÐºÑÐ¸ÑÐ¸ÐºÐ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313745"/>
            <a:ext cx="1584176" cy="105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5649938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«Сам Бог не судит человека, пока не кончатся дни его». </a:t>
            </a:r>
            <a:r>
              <a:rPr lang="ru-RU" i="1" dirty="0" err="1"/>
              <a:t>Сэмюэл</a:t>
            </a:r>
            <a:r>
              <a:rPr lang="ru-RU" i="1" dirty="0"/>
              <a:t> Джонсон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183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6328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«Обратная </a:t>
            </a:r>
            <a:r>
              <a:rPr lang="ru-RU" sz="2000" b="1" dirty="0">
                <a:solidFill>
                  <a:srgbClr val="FF0000"/>
                </a:solidFill>
              </a:rPr>
              <a:t>связь», визуальный контакт с критикуемым для определения реакции на критику: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8007" y="947627"/>
            <a:ext cx="8424936" cy="13681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1.реакция </a:t>
            </a:r>
            <a:r>
              <a:rPr lang="ru-RU" b="1" dirty="0">
                <a:solidFill>
                  <a:srgbClr val="002060"/>
                </a:solidFill>
              </a:rPr>
              <a:t>адекватная (</a:t>
            </a:r>
            <a:r>
              <a:rPr lang="ru-RU" dirty="0">
                <a:solidFill>
                  <a:schemeClr val="tx1"/>
                </a:solidFill>
              </a:rPr>
              <a:t>есть контакт глаз, доброжелательное лицо, кивки головой) — завершение критики («мост» на сотрудничество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5" y="2492896"/>
            <a:ext cx="8467407" cy="2862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  <a:prstDash val="solid"/>
          </a:ln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2. реакция </a:t>
            </a:r>
            <a:r>
              <a:rPr lang="ru-RU" b="1" dirty="0" err="1">
                <a:solidFill>
                  <a:srgbClr val="002060"/>
                </a:solidFill>
              </a:rPr>
              <a:t>интрапунитивная</a:t>
            </a:r>
            <a:r>
              <a:rPr lang="ru-RU" b="1" dirty="0">
                <a:solidFill>
                  <a:srgbClr val="002060"/>
                </a:solidFill>
              </a:rPr>
              <a:t> (вовнутрь) </a:t>
            </a:r>
            <a:r>
              <a:rPr lang="ru-RU" dirty="0"/>
              <a:t>— обида (нет контакта глаз, плечи опущены, руки закрыты, избегание взгляда, тремор пальцев рук, покраснение, побледнение кожных покровов</a:t>
            </a:r>
            <a:r>
              <a:rPr lang="ru-RU" dirty="0" smtClean="0"/>
              <a:t>).</a:t>
            </a:r>
          </a:p>
          <a:p>
            <a:pPr algn="just"/>
            <a:r>
              <a:rPr lang="ru-RU" dirty="0" smtClean="0"/>
              <a:t>Необходимо </a:t>
            </a:r>
            <a:r>
              <a:rPr lang="ru-RU" dirty="0"/>
              <a:t>«снять» обиду с помо­щью психологических приемов, например приема «ва­лидол», т. е. сказать о том, что основная работа сделана хорошо, недостатки вполне устранимы, на что не потре­буется больших затрат времени («не так страшен черт, как его малюют»); потом следует прием «авансированная похвала», т. е. выражение уверенности в том, что кри­тикуемый коллега вполне справится с предлагаемыми изменениями, доработками, пересмотром точек зрения, а затем — завершение </a:t>
            </a:r>
            <a:r>
              <a:rPr lang="ru-RU" dirty="0" smtClean="0"/>
              <a:t>критики.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77514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2532" y="332656"/>
            <a:ext cx="8352928" cy="2031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  <a:prstDash val="solid"/>
          </a:ln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3.реакция </a:t>
            </a:r>
            <a:r>
              <a:rPr lang="ru-RU" b="1" dirty="0" err="1">
                <a:solidFill>
                  <a:srgbClr val="002060"/>
                </a:solidFill>
              </a:rPr>
              <a:t>экстрапунитивная</a:t>
            </a:r>
            <a:r>
              <a:rPr lang="ru-RU" b="1" dirty="0">
                <a:solidFill>
                  <a:srgbClr val="002060"/>
                </a:solidFill>
              </a:rPr>
              <a:t> (вовне</a:t>
            </a:r>
            <a:r>
              <a:rPr lang="ru-RU" dirty="0"/>
              <a:t>) — агрессия, гнев; невербальные сигналы, свидетельствующие о та­кой реакций, — суженные зрачки глаз, вертикальная складка на лбу, сжатые зубы, стиснутые кулаки, одно плечо направлено вперед и т. п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Критикующий </a:t>
            </a:r>
            <a:r>
              <a:rPr lang="ru-RU" dirty="0"/>
              <a:t>в этой ситуации должен быстро перестроиться, чтобы избе­жать конфликта, и предложить критикуемому то, о чем говорили, воспринимать как информацию к раз­мышлению;</a:t>
            </a:r>
          </a:p>
        </p:txBody>
      </p:sp>
      <p:pic>
        <p:nvPicPr>
          <p:cNvPr id="2050" name="Picture 2" descr="https://avatars.mds.yandex.net/get-zen_doc/1841592/pub_5def3f73a3f6e400b231d45d_5def45eee4fff000ae50b2dc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796" y="2545413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540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70573"/>
            <a:ext cx="57727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Основные причины неудачной критики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7567" y="650255"/>
            <a:ext cx="8640960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1. </a:t>
            </a:r>
            <a:r>
              <a:rPr lang="ru-RU" b="1" dirty="0" smtClean="0"/>
              <a:t>Фатальность </a:t>
            </a:r>
            <a:r>
              <a:rPr lang="ru-RU" b="1" dirty="0"/>
              <a:t>критики, </a:t>
            </a:r>
            <a:r>
              <a:rPr lang="ru-RU" dirty="0"/>
              <a:t>т. е. такое психолого-эмоциональное воздействие, которое формирует у критикуемого лишь чувство безвозвратной потери, невозможности что-либо изменить.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этой ситуации критикующий заявляет примерно следующее: «Вам надо было поступить исключительно так-то». И поскольку, как говорится, поезд уже ушел, то критикуемый попадает в тупиковую ситуацию, и ему ничего не остается, кроме как сопротивляться и «спасать свое лицо». Ясно, что проку от такой фатальной критики </a:t>
            </a:r>
            <a:r>
              <a:rPr lang="ru-RU" dirty="0" smtClean="0"/>
              <a:t>мало.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2659" y="2958579"/>
            <a:ext cx="8640960" cy="2031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2. Назидательность критики </a:t>
            </a:r>
            <a:r>
              <a:rPr lang="ru-RU" dirty="0"/>
              <a:t>проявляется в тоне, нравоучительных фразах типа: «Чаще надо прислушиваться к моим советам», «Вы поняли наконец, как надо делать?» и т. п. В подобных ситуациях критикуемый считает, что «он ко мне придирается». И чтобы изменить это на «он хочет мне помочь», критикующий должен перейти от упреков к предложению о сотрудничестве. Например: «Свои пожелания я высказываю лишь в надежде сохранить наши добрые отношения».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2659" y="4985659"/>
            <a:ext cx="8640960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3. Эмоциональность критики </a:t>
            </a:r>
            <a:r>
              <a:rPr lang="ru-RU" dirty="0"/>
              <a:t>проявляется, когда критикующий не может вовремя остановить поток упреков, «заводится» и тем самым подавляет слабых духом собеседников, а сильных подталкивает к активному противоборству. В обоих случаях польза оказывается </a:t>
            </a:r>
            <a:r>
              <a:rPr lang="ru-RU" dirty="0" smtClean="0"/>
              <a:t>ничтожной.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87572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398105"/>
            <a:ext cx="8568952" cy="23083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 </a:t>
            </a:r>
            <a:r>
              <a:rPr lang="ru-RU" b="1" dirty="0"/>
              <a:t> </a:t>
            </a:r>
            <a:r>
              <a:rPr lang="ru-RU" b="1" dirty="0">
                <a:solidFill>
                  <a:srgbClr val="002060"/>
                </a:solidFill>
              </a:rPr>
              <a:t>Критика ведет к улучшению результатов при условии, что:</a:t>
            </a:r>
          </a:p>
          <a:p>
            <a:r>
              <a:rPr lang="ru-RU" dirty="0"/>
              <a:t>- она является средством, а не целью;</a:t>
            </a:r>
          </a:p>
          <a:p>
            <a:r>
              <a:rPr lang="ru-RU" dirty="0"/>
              <a:t>- ее высказывает человек, пользующийся доверием и уважением критикуемого;</a:t>
            </a:r>
          </a:p>
          <a:p>
            <a:r>
              <a:rPr lang="ru-RU" dirty="0"/>
              <a:t>- критикуется дело, деятельность, а не человек;</a:t>
            </a:r>
          </a:p>
          <a:p>
            <a:r>
              <a:rPr lang="ru-RU" dirty="0"/>
              <a:t>- она применяется в особых случаях, а не является повседневной и привычной;</a:t>
            </a:r>
          </a:p>
          <a:p>
            <a:r>
              <a:rPr lang="ru-RU" dirty="0"/>
              <a:t>- она высказывается наедине или дружеским тоном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Критика </a:t>
            </a:r>
            <a:r>
              <a:rPr lang="ru-RU" dirty="0"/>
              <a:t>- обоюдоострое оружие, способное не только созидать, но и разрушать человеческие взаимоотношения. Поэтому созидательная критика должна быть позитивной, конструктивной (указывать пути преодоления обнаруженных недостатков).</a:t>
            </a:r>
          </a:p>
        </p:txBody>
      </p:sp>
      <p:pic>
        <p:nvPicPr>
          <p:cNvPr id="1026" name="Picture 2" descr="https://avatars.mds.yandex.net/get-zen_doc/1640581/pub_5def3f73a3f6e400b231d45d_5def4494e6cb9b00aee53e47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861048"/>
            <a:ext cx="3525505" cy="198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zen_doc/51081/pub_5c09a31028c0d600ab186e90_5c0adf6e06bd7000abdb6ce0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57" y="3782201"/>
            <a:ext cx="2917844" cy="206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5867567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Воспринимайте критику как шанс стать лучше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198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g.7ya.ru/pub/img/19295/71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6672"/>
            <a:ext cx="6015335" cy="27550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645024"/>
            <a:ext cx="8208912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Три вопроса по существу</a:t>
            </a:r>
          </a:p>
          <a:p>
            <a:r>
              <a:rPr lang="ru-RU" dirty="0"/>
              <a:t>Чтобы продуктивно переработать </a:t>
            </a:r>
            <a:r>
              <a:rPr lang="ru-RU" b="1" dirty="0"/>
              <a:t>негативный опыт,</a:t>
            </a:r>
            <a:r>
              <a:rPr lang="ru-RU" dirty="0"/>
              <a:t> задайте себе три вопроса.</a:t>
            </a:r>
          </a:p>
          <a:p>
            <a:r>
              <a:rPr lang="ru-RU" b="1" dirty="0"/>
              <a:t>1.</a:t>
            </a:r>
            <a:r>
              <a:rPr lang="ru-RU" dirty="0"/>
              <a:t> Есть ли в критике здравое зерно?</a:t>
            </a:r>
          </a:p>
          <a:p>
            <a:r>
              <a:rPr lang="ru-RU" b="1" dirty="0"/>
              <a:t>2.</a:t>
            </a:r>
            <a:r>
              <a:rPr lang="ru-RU" dirty="0"/>
              <a:t> Говорили ли мне это раньше?</a:t>
            </a:r>
          </a:p>
          <a:p>
            <a:r>
              <a:rPr lang="ru-RU" b="1" dirty="0"/>
              <a:t>3.</a:t>
            </a:r>
            <a:r>
              <a:rPr lang="ru-RU" dirty="0"/>
              <a:t> Чем придется пожертвовать, чтобы измениться?</a:t>
            </a:r>
          </a:p>
        </p:txBody>
      </p:sp>
    </p:spTree>
    <p:extLst>
      <p:ext uri="{BB962C8B-B14F-4D97-AF65-F5344CB8AC3E}">
        <p14:creationId xmlns:p14="http://schemas.microsoft.com/office/powerpoint/2010/main" val="237033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Н</a:t>
            </a:r>
            <a:r>
              <a:rPr lang="ru-RU" b="1" dirty="0" smtClean="0">
                <a:solidFill>
                  <a:srgbClr val="FF0000"/>
                </a:solidFill>
              </a:rPr>
              <a:t>екоторые </a:t>
            </a:r>
            <a:r>
              <a:rPr lang="ru-RU" b="1" dirty="0">
                <a:solidFill>
                  <a:srgbClr val="FF0000"/>
                </a:solidFill>
              </a:rPr>
              <a:t>самые распространённые ошибки в реакции на критику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57145840"/>
              </p:ext>
            </p:extLst>
          </p:nvPr>
        </p:nvGraphicFramePr>
        <p:xfrm>
          <a:off x="395536" y="1052736"/>
          <a:ext cx="842493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09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1369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</a:rPr>
              <a:t>Как реагировать на критику</a:t>
            </a:r>
            <a:endParaRPr lang="ru-RU" sz="22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436146" y="908720"/>
            <a:ext cx="8136904" cy="1728192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i="0" dirty="0" smtClean="0">
                <a:solidFill>
                  <a:srgbClr val="002060"/>
                </a:solidFill>
              </a:rPr>
              <a:t>1. </a:t>
            </a:r>
            <a:r>
              <a:rPr lang="ru-RU" b="1" dirty="0">
                <a:solidFill>
                  <a:srgbClr val="002060"/>
                </a:solidFill>
              </a:rPr>
              <a:t>Не теряйте самооценку и веру в себя</a:t>
            </a:r>
            <a:r>
              <a:rPr lang="ru-RU" dirty="0">
                <a:solidFill>
                  <a:srgbClr val="002060"/>
                </a:solidFill>
              </a:rPr>
              <a:t>. Даже конструктивная критика ни в коем случае не должна стать причиной к занижению собственной самооценки и потере уверенности в собственных силах.</a:t>
            </a:r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539552" y="3140530"/>
            <a:ext cx="8136904" cy="2448272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0" dirty="0" smtClean="0">
              <a:solidFill>
                <a:srgbClr val="002060"/>
              </a:solidFill>
            </a:endParaRPr>
          </a:p>
          <a:p>
            <a:pPr algn="just"/>
            <a:r>
              <a:rPr lang="ru-RU" b="1" i="0" dirty="0" smtClean="0">
                <a:solidFill>
                  <a:srgbClr val="002060"/>
                </a:solidFill>
              </a:rPr>
              <a:t>2. </a:t>
            </a:r>
            <a:r>
              <a:rPr lang="ru-RU" b="1" dirty="0">
                <a:solidFill>
                  <a:srgbClr val="002060"/>
                </a:solidFill>
              </a:rPr>
              <a:t>Отделяйте эмоции от полезных советов и рекомендаций.</a:t>
            </a:r>
          </a:p>
          <a:p>
            <a:pPr algn="just"/>
            <a:r>
              <a:rPr lang="ru-RU" dirty="0">
                <a:solidFill>
                  <a:srgbClr val="002060"/>
                </a:solidFill>
              </a:rPr>
              <a:t>Часто и конструктивная, и деструктивная критика могут быть в той или иной степени эмоциональными. Однако, между эмоциями могут быть “спрятаны” действительно полезные замечания, советы и рекомендации. Слушая критику, сразу отделяйте все эмоции, пропускайте их мимо ушей. А вот на конструктивных замечаниях, советах и рекомендациях – наоборот, заостряйте внимание.</a:t>
            </a:r>
          </a:p>
          <a:p>
            <a:pPr algn="just"/>
            <a:r>
              <a:rPr lang="ru-RU" b="1" i="0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27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9412" y="244203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7 эффективных способов борьбы с </a:t>
            </a:r>
            <a:r>
              <a:rPr lang="ru-RU" sz="2400" b="1" dirty="0" smtClean="0">
                <a:solidFill>
                  <a:srgbClr val="FF0000"/>
                </a:solidFill>
              </a:rPr>
              <a:t>критикой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с двумя скругленными соседними углами 5"/>
          <p:cNvSpPr/>
          <p:nvPr/>
        </p:nvSpPr>
        <p:spPr>
          <a:xfrm>
            <a:off x="436146" y="847622"/>
            <a:ext cx="8136904" cy="2293346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rgbClr val="002060"/>
                </a:solidFill>
              </a:rPr>
              <a:t>3. Не отвечайте на критику сразу. </a:t>
            </a:r>
            <a:r>
              <a:rPr lang="ru-RU" dirty="0">
                <a:solidFill>
                  <a:srgbClr val="002060"/>
                </a:solidFill>
              </a:rPr>
              <a:t>Реакция на критику должна быть обдуманной. Часто человек, которого критикуют, особенно – если критикуют эмоционально и деструктивно, тоже попадает под власть эмоций, отвечает в том же духе, критика перерастает в ссору, отношения портятся. Кто от этого выигрывает? Никто. Поэтому лучше молча выслушать критику, и если она требует ответа – взять паузу для обдумывания.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>
            <a:off x="453448" y="3362632"/>
            <a:ext cx="8136904" cy="1296144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4. </a:t>
            </a:r>
            <a:r>
              <a:rPr lang="ru-RU" b="1" dirty="0">
                <a:solidFill>
                  <a:srgbClr val="002060"/>
                </a:solidFill>
              </a:rPr>
              <a:t>Используйте конструктивную критику как помощь</a:t>
            </a:r>
            <a:r>
              <a:rPr lang="ru-RU" dirty="0">
                <a:solidFill>
                  <a:srgbClr val="002060"/>
                </a:solidFill>
              </a:rPr>
              <a:t>. Поскольку конструктивная критика и проводится с целью оказания помощи – воспользуйтесь этим, используйте ее себе во благо. То есть, проанализируйте и сделайте выводы.</a:t>
            </a: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415396" y="4830840"/>
            <a:ext cx="8136904" cy="1296144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5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Нельзя совсем не реагировать на критику. </a:t>
            </a:r>
            <a:r>
              <a:rPr lang="ru-RU" dirty="0">
                <a:solidFill>
                  <a:srgbClr val="002060"/>
                </a:solidFill>
              </a:rPr>
              <a:t>Даже если это деструктивная критика, нужно понять, чем она вызвана, возможно, над вами нависла какая-то существенная угроза, и это только начало?</a:t>
            </a:r>
            <a:r>
              <a:rPr lang="ru-RU" b="1" dirty="0" smtClean="0">
                <a:solidFill>
                  <a:srgbClr val="002060"/>
                </a:solidFill>
              </a:rPr>
              <a:t> 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7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соседними углами 5"/>
          <p:cNvSpPr/>
          <p:nvPr/>
        </p:nvSpPr>
        <p:spPr>
          <a:xfrm>
            <a:off x="436146" y="847622"/>
            <a:ext cx="8136904" cy="1429250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6.</a:t>
            </a:r>
            <a:r>
              <a:rPr lang="ru-RU" dirty="0"/>
              <a:t> </a:t>
            </a:r>
            <a:r>
              <a:rPr lang="ru-RU" b="1" dirty="0">
                <a:solidFill>
                  <a:srgbClr val="002060"/>
                </a:solidFill>
              </a:rPr>
              <a:t>Не принимайте критику близко к сердцу</a:t>
            </a:r>
            <a:r>
              <a:rPr lang="ru-RU" dirty="0">
                <a:solidFill>
                  <a:srgbClr val="002060"/>
                </a:solidFill>
              </a:rPr>
              <a:t>. В то же время, думая над тем, как реагировать на критику, старайтесь отбросить все эмоции. Чем их будет меньше – тем более правильное решение вы сможете принять.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https://go3.imgsmail.ru/imgpreview?key=24ba85b4d6be871d&amp;mb=imgdb_preview_37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36910"/>
            <a:ext cx="4897889" cy="325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8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1520" y="260648"/>
            <a:ext cx="8712967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424242"/>
                </a:solidFill>
                <a:effectLst/>
                <a:cs typeface="Tahoma" pitchFamily="34" charset="0"/>
              </a:rPr>
              <a:t>Приемами с использованием иронии, сарказма блестяще пользо­вался В.  Маяковский.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424242"/>
                </a:solidFill>
                <a:effectLst/>
                <a:cs typeface="Tahoma" pitchFamily="34" charset="0"/>
              </a:rPr>
              <a:t>Вот некоторые его ответы: 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424242"/>
                </a:solidFill>
                <a:effectLst/>
                <a:cs typeface="Tahoma" pitchFamily="34" charset="0"/>
              </a:rPr>
              <a:t>1.  Ваши стихи мне непонятны.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424242"/>
                </a:solidFill>
                <a:effectLst/>
                <a:cs typeface="Tahoma" pitchFamily="34" charset="0"/>
              </a:rPr>
              <a:t>- Нет, - кричит автор записки из зала, - и мои дети их не поймут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424242"/>
                </a:solidFill>
                <a:effectLst/>
                <a:cs typeface="Tahoma" pitchFamily="34" charset="0"/>
              </a:rPr>
              <a:t>»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ahoma" pitchFamily="34" charset="0"/>
              </a:rPr>
              <a:t>-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ahoma" pitchFamily="34" charset="0"/>
              </a:rPr>
              <a:t>А почему вы так убеждены, что ваши дети пойдут в вас? Может быть, у них мама умнее, а они будут похожи на нее.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1356" y="2276872"/>
            <a:ext cx="8681123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dirty="0"/>
              <a:t>2. </a:t>
            </a:r>
            <a:r>
              <a:rPr lang="ru-RU" dirty="0" smtClean="0"/>
              <a:t>— </a:t>
            </a:r>
            <a:r>
              <a:rPr lang="ru-RU" b="1" dirty="0"/>
              <a:t>Мы с товарищем читали ваши стихи и ничего не поняли.</a:t>
            </a:r>
          </a:p>
          <a:p>
            <a:r>
              <a:rPr lang="ru-RU" dirty="0"/>
              <a:t>- </a:t>
            </a:r>
            <a:r>
              <a:rPr lang="ru-RU" b="1" dirty="0">
                <a:solidFill>
                  <a:srgbClr val="FF0000"/>
                </a:solidFill>
              </a:rPr>
              <a:t>Надо иметь умных </a:t>
            </a:r>
            <a:r>
              <a:rPr lang="ru-RU" b="1" dirty="0" smtClean="0">
                <a:solidFill>
                  <a:srgbClr val="FF0000"/>
                </a:solidFill>
              </a:rPr>
              <a:t>товарищей.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0686" y="2996952"/>
            <a:ext cx="8743801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3. </a:t>
            </a:r>
            <a:r>
              <a:rPr lang="ru-RU" b="1" dirty="0" smtClean="0"/>
              <a:t>- </a:t>
            </a:r>
            <a:r>
              <a:rPr lang="ru-RU" b="1" dirty="0"/>
              <a:t>Маяковский, зачем вы носите кольцо на пальце, оно вам не к лицу.</a:t>
            </a:r>
          </a:p>
          <a:p>
            <a:r>
              <a:rPr lang="ru-RU" dirty="0"/>
              <a:t>- </a:t>
            </a:r>
            <a:r>
              <a:rPr lang="ru-RU" b="1" dirty="0">
                <a:solidFill>
                  <a:srgbClr val="FF0000"/>
                </a:solidFill>
              </a:rPr>
              <a:t>Вот потому что не к лицу и ношу на пальце, а не на </a:t>
            </a:r>
            <a:r>
              <a:rPr lang="ru-RU" b="1" dirty="0" smtClean="0">
                <a:solidFill>
                  <a:srgbClr val="FF0000"/>
                </a:solidFill>
              </a:rPr>
              <a:t>носу.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473" y="4148871"/>
            <a:ext cx="873447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/>
              <a:t>4. </a:t>
            </a:r>
            <a:r>
              <a:rPr lang="ru-RU" b="1" dirty="0" smtClean="0"/>
              <a:t>- </a:t>
            </a:r>
            <a:r>
              <a:rPr lang="ru-RU" b="1" dirty="0"/>
              <a:t>Ваши стихи слишком злободневны. Они завтра умрут. Вас </a:t>
            </a:r>
            <a:r>
              <a:rPr lang="ru-RU" b="1" dirty="0" smtClean="0"/>
              <a:t>самого забудут</a:t>
            </a:r>
            <a:r>
              <a:rPr lang="ru-RU" b="1" dirty="0"/>
              <a:t>. Бессмертие не ваш удел.</a:t>
            </a:r>
          </a:p>
          <a:p>
            <a:r>
              <a:rPr lang="ru-RU" dirty="0"/>
              <a:t>- </a:t>
            </a:r>
            <a:r>
              <a:rPr lang="ru-RU" b="1" dirty="0">
                <a:solidFill>
                  <a:srgbClr val="FF0000"/>
                </a:solidFill>
              </a:rPr>
              <a:t>А вы зайдите через тысячу лет, там </a:t>
            </a:r>
            <a:r>
              <a:rPr lang="ru-RU" b="1" dirty="0" smtClean="0">
                <a:solidFill>
                  <a:srgbClr val="FF0000"/>
                </a:solidFill>
              </a:rPr>
              <a:t>поговорим.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2556" y="5229200"/>
            <a:ext cx="83529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Однако участникам делового взаимодействия следует помнить, что злоупотреблять приемами ухода от ответов нельзя, а тем более прикрывать с их помощью пустоту или бессодержательность ответа. Ироническое или шутливое замечание возможно или тогда, когда вопрос действительно некорректный, или в тех случаях, когда спор зашел в тупик, накалилась атмосфера, кипят страсти - шутка в этой ситуации может нейтрализовать внешний фон общения.</a:t>
            </a:r>
          </a:p>
        </p:txBody>
      </p:sp>
    </p:spTree>
    <p:extLst>
      <p:ext uri="{BB962C8B-B14F-4D97-AF65-F5344CB8AC3E}">
        <p14:creationId xmlns:p14="http://schemas.microsoft.com/office/powerpoint/2010/main" val="2742627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640960" cy="25853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Психологам давно известен факт, что похвала способствует быстрейшему и лучшему обучению человека, его совершенствованию. Но бывает и так, что приходится критиковать негативное поведение, слова или действия другого человека. Как это сделать правильно</a:t>
            </a:r>
            <a:r>
              <a:rPr lang="ru-RU" dirty="0" smtClean="0"/>
              <a:t>?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Умение адекватно реагировать на критику – вовсе не показатель слабости, а наоборот, это говорит о том, что вы правильно относитесь к своей работе и готовы расти в профессиональном плане. </a:t>
            </a:r>
            <a:endParaRPr lang="ru-RU" dirty="0" smtClean="0"/>
          </a:p>
          <a:p>
            <a:pPr algn="ctr"/>
            <a:r>
              <a:rPr lang="ru-RU" dirty="0" smtClean="0"/>
              <a:t> </a:t>
            </a:r>
            <a:r>
              <a:rPr lang="ru-RU" dirty="0"/>
              <a:t>Какую </a:t>
            </a:r>
            <a:r>
              <a:rPr lang="ru-RU" b="1" dirty="0"/>
              <a:t>критика у можно назвать конструктивной?</a:t>
            </a:r>
            <a:r>
              <a:rPr lang="ru-RU" dirty="0"/>
              <a:t> Существуют ли правила такой критики? И как самим реагировать на критику?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7" y="5637455"/>
            <a:ext cx="84969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В положении и критикующего, и критикуемого, к сожалению, есть много аспектов, которые могут привести к осложнениям во </a:t>
            </a:r>
            <a:r>
              <a:rPr lang="ru-RU" sz="1600" b="1" dirty="0" smtClean="0">
                <a:solidFill>
                  <a:srgbClr val="002060"/>
                </a:solidFill>
              </a:rPr>
              <a:t>взаимоотношениях </a:t>
            </a:r>
            <a:r>
              <a:rPr lang="ru-RU" sz="1600" b="1" dirty="0">
                <a:solidFill>
                  <a:srgbClr val="002060"/>
                </a:solidFill>
              </a:rPr>
              <a:t>и даже к конфликтам.</a:t>
            </a:r>
          </a:p>
        </p:txBody>
      </p:sp>
      <p:pic>
        <p:nvPicPr>
          <p:cNvPr id="6" name="Рисунок 5" descr="http://cdn01.ru/files/users/images/58/fb/58fb8e1c2dd2a8831ec7b14c2587b34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7399" y="2996952"/>
            <a:ext cx="4749201" cy="26088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95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85415"/>
            <a:ext cx="8712968" cy="34163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• </a:t>
            </a:r>
            <a:r>
              <a:rPr lang="ru-RU" dirty="0"/>
              <a:t>плохое настроение у критикуемого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 неблагоприятная обстановка на работе;</a:t>
            </a:r>
          </a:p>
          <a:p>
            <a:r>
              <a:rPr lang="ru-RU" dirty="0" smtClean="0"/>
              <a:t>• </a:t>
            </a:r>
            <a:r>
              <a:rPr lang="ru-RU" dirty="0"/>
              <a:t>появление у критикуемого потребности защищаться;</a:t>
            </a:r>
          </a:p>
          <a:p>
            <a:r>
              <a:rPr lang="ru-RU" dirty="0"/>
              <a:t>• бесполезные, длящиеся долгое время споры, оправ­дания;</a:t>
            </a:r>
          </a:p>
          <a:p>
            <a:r>
              <a:rPr lang="ru-RU" dirty="0"/>
              <a:t>• появление враждебных отношений, агрессивности в общении;</a:t>
            </a:r>
          </a:p>
          <a:p>
            <a:r>
              <a:rPr lang="ru-RU" dirty="0"/>
              <a:t>• упадок сил как у критикуемого, так и у критикующего, что ведет к снижению работоспособности, ухуд­шению качества работы;</a:t>
            </a:r>
          </a:p>
          <a:p>
            <a:r>
              <a:rPr lang="ru-RU" dirty="0"/>
              <a:t>«состояние неуверенности, неверия, безразличия у критикуемого;</a:t>
            </a:r>
          </a:p>
          <a:p>
            <a:r>
              <a:rPr lang="ru-RU" dirty="0"/>
              <a:t>• желание ответить встречной критикой, «свести сче­ты</a:t>
            </a:r>
            <a:r>
              <a:rPr lang="ru-RU" dirty="0" smtClean="0"/>
              <a:t>»;</a:t>
            </a:r>
            <a:endParaRPr lang="ru-RU" dirty="0"/>
          </a:p>
          <a:p>
            <a:r>
              <a:rPr lang="ru-RU" dirty="0"/>
              <a:t>• появление страха перед дальнейшей критикой, бо­язни выполнения заданий в связи с этим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 критикуемый испытывает чувство оскорбленного самолюбия и пр.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К психологическим </a:t>
            </a:r>
            <a:r>
              <a:rPr lang="ru-RU" sz="2000" b="1" dirty="0">
                <a:solidFill>
                  <a:srgbClr val="FF0000"/>
                </a:solidFill>
              </a:rPr>
              <a:t>издержкам, негативным послед­ствиям критики относят: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67127" y="1217097"/>
            <a:ext cx="240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 </a:t>
            </a:r>
            <a:endParaRPr lang="ru-RU" dirty="0"/>
          </a:p>
        </p:txBody>
      </p:sp>
      <p:sp>
        <p:nvSpPr>
          <p:cNvPr id="6" name="AutoShape 2" descr="ÐÐ¾Ð½ÑÑÑÑÐºÑÐ¸Ð²Ð½Ð°Ñ Ð¸ Ð´ÐµÑÑÑÑÐºÑÐ¸Ð²Ð½Ð°Ñ ÐºÑÐ¸ÑÐ¸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ÐÐ¾Ð½ÑÑÑÑÐºÑÐ¸Ð²Ð½Ð°Ñ Ð¸ Ð´ÐµÑÑÑÑÐºÑÐ¸Ð²Ð½Ð°Ñ ÐºÑÐ¸ÑÐ¸ÐºÐ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341865"/>
            <a:ext cx="1817123" cy="202898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80172" y="4643336"/>
            <a:ext cx="627186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Критика - лекарство, ее нужно уметь применять и принимать. Она, как змеиный яд: может быть полезна в малых дозах и вредна в больших. Поэтому не прибегайте к ней очень часто.</a:t>
            </a:r>
          </a:p>
        </p:txBody>
      </p:sp>
    </p:spTree>
    <p:extLst>
      <p:ext uri="{BB962C8B-B14F-4D97-AF65-F5344CB8AC3E}">
        <p14:creationId xmlns:p14="http://schemas.microsoft.com/office/powerpoint/2010/main" val="178936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316" y="1196752"/>
            <a:ext cx="8712172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1</a:t>
            </a:r>
            <a:r>
              <a:rPr lang="ru-RU" dirty="0"/>
              <a:t>. Способна гасить сопротивление собеседника к восприятию критических замечаний.</a:t>
            </a:r>
          </a:p>
          <a:p>
            <a:pPr algn="just"/>
            <a:r>
              <a:rPr lang="ru-RU" dirty="0"/>
              <a:t>2. Способна вовлекать партнера в процесс критики путем осознания важности и нужности выполняемой им работы и того, что эта работа оценивается по достоинству.</a:t>
            </a:r>
          </a:p>
          <a:p>
            <a:r>
              <a:rPr lang="ru-RU" dirty="0"/>
              <a:t>3. Способна изменить ситуацию и деятельность критикуемого к </a:t>
            </a:r>
            <a:r>
              <a:rPr lang="ru-RU" dirty="0" smtClean="0"/>
              <a:t>лучшему.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Критика принесет положительный результат, если </a:t>
            </a:r>
            <a:r>
              <a:rPr lang="ru-RU" sz="2000" b="1" dirty="0" smtClean="0">
                <a:solidFill>
                  <a:srgbClr val="FF0000"/>
                </a:solidFill>
              </a:rPr>
              <a:t>она: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://www.b17.ru/foto/uploaded/31b1165edf5be9cb08bbaac5b4a3510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891" y="182083"/>
            <a:ext cx="1338321" cy="124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18859" y="4752146"/>
            <a:ext cx="5186885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Если в научном коллективе нет конфликтов, критики, этот научный коллектив идёт прямой дорогой на кладбище, </a:t>
            </a:r>
            <a:r>
              <a:rPr lang="ru-RU" sz="1400" dirty="0"/>
              <a:t>— любил повторять П.А. </a:t>
            </a:r>
            <a:r>
              <a:rPr lang="ru-RU" sz="1400" dirty="0" err="1"/>
              <a:t>Капица</a:t>
            </a:r>
            <a:r>
              <a:rPr lang="ru-RU" sz="1400" dirty="0"/>
              <a:t>. И это относится не только к научному коллективу.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2316" y="3068960"/>
            <a:ext cx="85681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Критика в принципе один из главных и, при определённых условиях, продуктивных инструментов развития общества и человеческих отношений. Когда нас критикуют, мы учимся не утверждаться единолично в своём мнении, позиции, а открываться миру других, взаимодействовать с ними на уровне взаимного рационального понимания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Picture 2" descr="https://go4.imgsmail.ru/imgpreview?key=7ad1b7f6eb8a4fe9&amp;mb=imgdb_preview_115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03517"/>
            <a:ext cx="25336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01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8306" y="18864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dirty="0">
                <a:solidFill>
                  <a:srgbClr val="002060"/>
                </a:solidFill>
              </a:rPr>
              <a:t>Различают такие виды критики в деловом общении, как </a:t>
            </a:r>
            <a:r>
              <a:rPr lang="ru-RU" b="1" dirty="0">
                <a:solidFill>
                  <a:srgbClr val="002060"/>
                </a:solidFill>
              </a:rPr>
              <a:t>критиканство, </a:t>
            </a:r>
            <a:r>
              <a:rPr lang="ru-RU" b="1" dirty="0" err="1">
                <a:solidFill>
                  <a:srgbClr val="002060"/>
                </a:solidFill>
              </a:rPr>
              <a:t>псевдокритика</a:t>
            </a:r>
            <a:r>
              <a:rPr lang="ru-RU" b="1" dirty="0">
                <a:solidFill>
                  <a:srgbClr val="002060"/>
                </a:solidFill>
              </a:rPr>
              <a:t> и позитивная критика.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9672" y="906392"/>
            <a:ext cx="8568952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base"/>
            <a:r>
              <a:rPr lang="ru-RU" sz="1600" dirty="0" smtClean="0"/>
              <a:t>1.</a:t>
            </a:r>
            <a:r>
              <a:rPr lang="ru-RU" sz="1600" b="1" dirty="0" smtClean="0"/>
              <a:t>Критиканство</a:t>
            </a:r>
            <a:r>
              <a:rPr lang="ru-RU" sz="1600" dirty="0" smtClean="0"/>
              <a:t> </a:t>
            </a:r>
            <a:r>
              <a:rPr lang="ru-RU" sz="1600" dirty="0"/>
              <a:t>— это вид злопыхательской критики. Оно характеризуется полным отсутствием позитивности и конструктивности, как правило, неуместно, имеет </a:t>
            </a:r>
            <a:r>
              <a:rPr lang="ru-RU" sz="1600" dirty="0" smtClean="0"/>
              <a:t>завуалированную </a:t>
            </a:r>
            <a:r>
              <a:rPr lang="ru-RU" sz="1600" dirty="0"/>
              <a:t>форму, преследует эгоистические цели, например: показать свою активность, деловитость и т. п</a:t>
            </a:r>
            <a:r>
              <a:rPr lang="ru-RU" sz="1600" dirty="0" smtClean="0"/>
              <a:t>.  Это придирчивая </a:t>
            </a:r>
            <a:r>
              <a:rPr lang="ru-RU" sz="1600" dirty="0"/>
              <a:t>критика, стремление видеть во всем только недостатки</a:t>
            </a:r>
            <a:r>
              <a:rPr lang="ru-RU" sz="1600" dirty="0" smtClean="0"/>
              <a:t>.</a:t>
            </a:r>
          </a:p>
          <a:p>
            <a:pPr algn="just" fontAlgn="base"/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2533059"/>
            <a:ext cx="4954696" cy="22159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fontAlgn="base"/>
            <a:r>
              <a:rPr lang="ru-RU" sz="1400" dirty="0" smtClean="0"/>
              <a:t>Есть </a:t>
            </a:r>
            <a:r>
              <a:rPr lang="ru-RU" sz="1400" dirty="0"/>
              <a:t>люди, считающие себя непревзойденными экспертами во всех областях жизни.  И расточают свои критические замечания на всех и </a:t>
            </a:r>
            <a:r>
              <a:rPr lang="ru-RU" sz="1400" dirty="0" smtClean="0"/>
              <a:t>вся.</a:t>
            </a:r>
            <a:endParaRPr lang="ru-RU" sz="1400" dirty="0"/>
          </a:p>
          <a:p>
            <a:pPr algn="just"/>
            <a:r>
              <a:rPr lang="ru-RU" sz="1600" dirty="0" smtClean="0"/>
              <a:t>Человек</a:t>
            </a:r>
            <a:r>
              <a:rPr lang="ru-RU" sz="1600" dirty="0"/>
              <a:t>, который критиковал все и вся, подверг критике и одну картину. Стоявший рядом с ним спросил: «А ты сам когда-нибудь создал что-либо столь же прекрасное?» Человек ответил: «Дорогой мой, я не умею нести яйца, но прекрасно знаю, хорошие они или тухлые!</a:t>
            </a:r>
          </a:p>
        </p:txBody>
      </p:sp>
      <p:pic>
        <p:nvPicPr>
          <p:cNvPr id="7" name="Picture 2" descr="https://www.psychologos.ru/images/668e9cc03ff43a7062ff4e151301ef8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72" y="2403987"/>
            <a:ext cx="3398232" cy="278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5380672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Критика</a:t>
            </a:r>
            <a:r>
              <a:rPr lang="ru-RU" dirty="0"/>
              <a:t> – это посох, который вам предлагают в помощь. </a:t>
            </a:r>
            <a:r>
              <a:rPr lang="ru-RU" b="1" dirty="0"/>
              <a:t>Критиканство</a:t>
            </a:r>
            <a:r>
              <a:rPr lang="ru-RU" dirty="0"/>
              <a:t> – это дубина, которой вас постоянно пытаются огреть по голове.</a:t>
            </a:r>
          </a:p>
        </p:txBody>
      </p:sp>
    </p:spTree>
    <p:extLst>
      <p:ext uri="{BB962C8B-B14F-4D97-AF65-F5344CB8AC3E}">
        <p14:creationId xmlns:p14="http://schemas.microsoft.com/office/powerpoint/2010/main" val="135172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Критика</a:t>
            </a:r>
            <a:r>
              <a:rPr lang="ru-RU" sz="1600" dirty="0"/>
              <a:t> – это посох, который вам предлагают в помощь. </a:t>
            </a:r>
            <a:r>
              <a:rPr lang="ru-RU" sz="1600" b="1" dirty="0">
                <a:solidFill>
                  <a:srgbClr val="002060"/>
                </a:solidFill>
              </a:rPr>
              <a:t>Критиканство</a:t>
            </a:r>
            <a:r>
              <a:rPr lang="ru-RU" sz="1600" dirty="0"/>
              <a:t> – это дубина, которой вас постоянно пытаются огреть по голове.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85242"/>
              </p:ext>
            </p:extLst>
          </p:nvPr>
        </p:nvGraphicFramePr>
        <p:xfrm>
          <a:off x="323528" y="956952"/>
          <a:ext cx="5635522" cy="48235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817761"/>
                <a:gridCol w="2817761"/>
              </a:tblGrid>
              <a:tr h="208038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 dirty="0" smtClean="0">
                          <a:effectLst/>
                        </a:rPr>
                        <a:t>Критик</a:t>
                      </a:r>
                      <a:endParaRPr lang="ru-RU" sz="1200" b="1" dirty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200" b="1" dirty="0">
                          <a:effectLst/>
                        </a:rPr>
                        <a:t>Критикан</a:t>
                      </a:r>
                      <a:endParaRPr lang="ru-RU" sz="1200" b="1" dirty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</a:tr>
              <a:tr h="206300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</a:rPr>
                        <a:t>Адекватен</a:t>
                      </a:r>
                      <a:endParaRPr lang="ru-RU" sz="1200" b="0" dirty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>
                          <a:effectLst/>
                        </a:rPr>
                        <a:t>Неадекватен</a:t>
                      </a:r>
                      <a:endParaRPr lang="ru-RU" sz="1200" b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</a:tr>
              <a:tr h="568584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</a:rPr>
                        <a:t>Всегда обосновывает свои замечания, то есть не только указывает на недостаток, но и объясняет «почему»</a:t>
                      </a:r>
                      <a:endParaRPr lang="ru-RU" sz="1200" b="0" dirty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>
                          <a:effectLst/>
                        </a:rPr>
                        <a:t>Указывает на ошибку, но не объясняет «почему»</a:t>
                      </a:r>
                      <a:endParaRPr lang="ru-RU" sz="1200" b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</a:tr>
              <a:tr h="568584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</a:rPr>
                        <a:t>В качестве доводов использует объективные источники (энциклопедии, статьи, мнения </a:t>
                      </a:r>
                      <a:r>
                        <a:rPr lang="ru-RU" sz="1200" u="none" strike="noStrike" dirty="0">
                          <a:effectLst/>
                        </a:rPr>
                        <a:t>авторитетных</a:t>
                      </a:r>
                      <a:r>
                        <a:rPr lang="ru-RU" sz="1200" dirty="0">
                          <a:effectLst/>
                        </a:rPr>
                        <a:t> людей)</a:t>
                      </a:r>
                      <a:endParaRPr lang="ru-RU" sz="1200" b="0" dirty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>
                          <a:effectLst/>
                        </a:rPr>
                        <a:t>Удовлетворяется общими фразами: это итак понятно, всем известно, сермяжная правда и др.</a:t>
                      </a:r>
                      <a:endParaRPr lang="ru-RU" sz="1200" b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</a:tr>
              <a:tr h="387442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</a:rPr>
                        <a:t>Никогда не ассоциирует стихотворение с автором</a:t>
                      </a:r>
                      <a:endParaRPr lang="ru-RU" sz="1200" b="0" dirty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>
                          <a:effectLst/>
                        </a:rPr>
                        <a:t>Склонен переходить на личности</a:t>
                      </a:r>
                      <a:endParaRPr lang="ru-RU" sz="1200" b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</a:tr>
              <a:tr h="1112009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</a:rPr>
                        <a:t>Важно не только обозначить минус, но и изменить автора в лучшую сторону. Если понимает, что изменить автора невозможно, отстраняется.</a:t>
                      </a:r>
                      <a:endParaRPr lang="ru-RU" sz="1200" b="0" dirty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</a:rPr>
                        <a:t>Важно ткнуть носом, показать свою значимость. На просьбу автора подсказать, что и как конкретно улучшить, использует отговорки: читайте энциклопедии, я вам не корректор, смотрите в словарь, и пр.</a:t>
                      </a:r>
                      <a:endParaRPr lang="ru-RU" sz="1200" b="0" dirty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</a:tr>
              <a:tr h="749726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>
                          <a:effectLst/>
                        </a:rPr>
                        <a:t>Способен признавать правоту других, признает это</a:t>
                      </a:r>
                      <a:endParaRPr lang="ru-RU" sz="1200" b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</a:rPr>
                        <a:t>Не способен принимать чужое мнение, уводит конструктивную беседу в сторону, если доказывают его не правоту</a:t>
                      </a:r>
                      <a:endParaRPr lang="ru-RU" sz="1200" b="0" dirty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</a:tr>
              <a:tr h="387442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>
                          <a:effectLst/>
                        </a:rPr>
                        <a:t>Глобален, смотрит на произведение в целом</a:t>
                      </a:r>
                      <a:endParaRPr lang="ru-RU" sz="1200" b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</a:rPr>
                        <a:t>Мелочен, рассматривает частности в отрыве от контекста</a:t>
                      </a:r>
                      <a:endParaRPr lang="ru-RU" sz="1200" b="0" dirty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</a:tr>
              <a:tr h="206300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>
                          <a:effectLst/>
                        </a:rPr>
                        <a:t>Преследует цель помочь автору</a:t>
                      </a:r>
                      <a:endParaRPr lang="ru-RU" sz="1200" b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</a:rPr>
                        <a:t>Желает самоутвердиться</a:t>
                      </a:r>
                      <a:endParaRPr lang="ru-RU" sz="1200" b="0" dirty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</a:tr>
              <a:tr h="206300"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>
                          <a:effectLst/>
                        </a:rPr>
                        <a:t>Созидает, помогает развиваться</a:t>
                      </a:r>
                      <a:endParaRPr lang="ru-RU" sz="1200" b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200" dirty="0">
                          <a:effectLst/>
                        </a:rPr>
                        <a:t>Разрушает, мешает развитию</a:t>
                      </a:r>
                      <a:endParaRPr lang="ru-RU" sz="1200" b="0" dirty="0">
                        <a:effectLst/>
                        <a:latin typeface="Arial"/>
                      </a:endParaRPr>
                    </a:p>
                  </a:txBody>
                  <a:tcPr marL="12579" marR="12579" marT="12579" marB="12579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96346" y="5877272"/>
            <a:ext cx="87629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</a:rPr>
              <a:t>«… привыкайте смотреть на критику как на восхищение, смешанное с завистью»                    </a:t>
            </a:r>
            <a:r>
              <a:rPr lang="ru-RU" sz="1400" b="1" i="1" dirty="0" err="1" smtClean="0">
                <a:solidFill>
                  <a:srgbClr val="002060"/>
                </a:solidFill>
              </a:rPr>
              <a:t>Фрэнсис</a:t>
            </a:r>
            <a:r>
              <a:rPr lang="ru-RU" sz="1400" b="1" i="1" dirty="0" smtClean="0">
                <a:solidFill>
                  <a:srgbClr val="002060"/>
                </a:solidFill>
              </a:rPr>
              <a:t> Скотт Фицджеральд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79007" y="1268760"/>
            <a:ext cx="2880319" cy="28931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Согласно евангельским текстам, одной из заповедей Иисуса Христа была заповедь, возбранявшая видеть чужие пороки и критиковать их, не замечая своих: </a:t>
            </a:r>
            <a:r>
              <a:rPr lang="ru-RU" sz="1400" i="1" dirty="0"/>
              <a:t>"Что ты смотришь на сучок в глазе брата твоего, а бревна в твоем глазе не чувствуешь... Лицемер! вынь прежде бревно из твоего глаза, и тогда увидишь, как вынуть сучок из глаза брата твоего"</a:t>
            </a:r>
          </a:p>
        </p:txBody>
      </p:sp>
    </p:spTree>
    <p:extLst>
      <p:ext uri="{BB962C8B-B14F-4D97-AF65-F5344CB8AC3E}">
        <p14:creationId xmlns:p14="http://schemas.microsoft.com/office/powerpoint/2010/main" val="222553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b17.ru/foto/uploaded/upl_1516043030_1823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405715" cy="510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88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153" y="218332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buAutoNum type="arabicPeriod" startAt="2"/>
            </a:pPr>
            <a:r>
              <a:rPr lang="ru-RU" b="1" dirty="0" smtClean="0">
                <a:solidFill>
                  <a:srgbClr val="FF0000"/>
                </a:solidFill>
              </a:rPr>
              <a:t>Виды </a:t>
            </a:r>
            <a:r>
              <a:rPr lang="ru-RU" b="1" dirty="0" err="1" smtClean="0">
                <a:solidFill>
                  <a:srgbClr val="FF0000"/>
                </a:solidFill>
              </a:rPr>
              <a:t>псевдокритики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677545248"/>
              </p:ext>
            </p:extLst>
          </p:nvPr>
        </p:nvGraphicFramePr>
        <p:xfrm>
          <a:off x="323528" y="596485"/>
          <a:ext cx="8476974" cy="5712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8233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1168</TotalTime>
  <Words>3090</Words>
  <Application>Microsoft Office PowerPoint</Application>
  <PresentationFormat>Экран (4:3)</PresentationFormat>
  <Paragraphs>207</Paragraphs>
  <Slides>29</Slides>
  <Notes>27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Официальная</vt:lpstr>
      <vt:lpstr>Критика в деловой коммуникации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конструктивной критики и принципы восприятия критики</dc:title>
  <dc:creator>555</dc:creator>
  <cp:lastModifiedBy>Nat</cp:lastModifiedBy>
  <cp:revision>83</cp:revision>
  <dcterms:created xsi:type="dcterms:W3CDTF">2019-01-17T12:11:50Z</dcterms:created>
  <dcterms:modified xsi:type="dcterms:W3CDTF">2022-02-15T03:18:55Z</dcterms:modified>
</cp:coreProperties>
</file>