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AF20943-9988-43EB-BF49-EF3813F63A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DD6636A0-23A7-4119-B776-21C35D007F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7876E2-8CA9-4AAD-8E39-1CA443674228}" type="datetimeFigureOut">
              <a:rPr lang="ru-RU" smtClean="0"/>
              <a:t>пт. 15.11.2024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127BE8A2-F3C0-4564-B9A9-E0AD78B62E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8EF6A8AE-48D7-46EF-9C42-6DAF80594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457C652-7648-422B-9D07-5D9A88D9C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696220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813E13D-D428-4183-A644-AD51DC806B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E6C7FF0A-662F-4AF0-A718-A45FF7FA43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1F286EDA-DEBD-4E67-86C1-15A35B7DF3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7876E2-8CA9-4AAD-8E39-1CA443674228}" type="datetimeFigureOut">
              <a:rPr lang="ru-RU" smtClean="0"/>
              <a:t>пт. 15.11.2024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154272E-A9D4-4048-A613-B101553AD78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ABF76F5-DD2B-4C8E-B0BD-78C0FB44A42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57C652-7648-422B-9D07-5D9A88D9C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57577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E9DC71B-D1C1-4317-8BB3-9C2339B332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z="2800" b="1">
                <a:latin typeface="Seravek" panose="020B0503040000020004" pitchFamily="34" charset="0"/>
              </a:rPr>
              <a:t>ЕГЭ_2.10 Финансовый рынок, виды и функции. Фондовый рынок. Финансовые институты. Банки. Банковская система. Центральный банк Российской Федерации: задачи и функции. Денежно-кредитная (монетарная) политика Банка России. Денежная масса</a:t>
            </a:r>
            <a:endParaRPr lang="en-UA" sz="2800" b="1" dirty="0">
              <a:latin typeface="Seravek" panose="020B0503040000020004" pitchFamily="34" charset="0"/>
            </a:endParaRP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BFF0206-A138-400D-8F32-F3DE257E6C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7768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F1A310D-3D77-4574-BE68-E04049AA68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A341106-5084-4989-AFEF-6E93350BEDD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3459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FD6BD0D-580A-4E6B-A534-C97CF6652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A131AC-3E78-4C48-B684-5DDAE3BC293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74229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65E9C2F-59A3-4E94-AB06-967A771A67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D5CF3EF-28AD-46C8-BA85-7432363176B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51807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F2A8D4F-C64A-4017-81C8-7D65A7C61D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514EDFC-A2CF-4AC7-9A59-16143A23E6A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67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2070461-6FBF-40CA-9D89-9679BEA6D0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9AF8076-1BB3-4BC9-AB62-83FF688D1DD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70982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CA458FB-CC07-46EE-846E-03F2FE7F6C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7ED33AB-38A5-4FE7-93C7-7083CFC925E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0388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182C5B9-DE6C-479A-A3AE-68581F248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A08DD4-E489-4276-ABF8-560EA4F7D99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4572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CCED27E-05FC-4DC2-975D-B3FB20C030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1EB41B6-220D-4BBA-BCBD-BC919D7F18C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902382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DD92FBE6-2325-40FF-9A85-F4AEC34896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33A38BC-ACE6-45F4-B0FB-03DED073409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6684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80D3CBE-85AE-42E4-A736-CFE2A016FB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5F3707E-A58B-402C-B712-1CBFEE3F2D2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1744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C64E6132-EBD3-47BB-80C5-0A8C6C2987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9A2DA33-7E52-447E-8DAA-DBC57660D2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07684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60C6065-E2EC-4127-B530-C84211E4B5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7B7312-E936-48F4-9F96-FD0D4DBD507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43913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9845FBFD-1905-47EB-BFF2-E981F6E614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6C92B24-BCB2-4517-A405-21680073411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877504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1F15F1E-F306-4D5C-9300-FA90E22A9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455DB7B-AC07-4DA3-A7C8-2FCB396E20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1765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CBAFFBE-35CF-4548-89E8-EE04783121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39DA96FE-434F-4D47-B41C-0958E2183D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678371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8583E80-6012-4F6A-8B24-C20030FA8C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EDF02F2-D123-42D3-810F-1BC6DFE43D6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930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88BA4C8-817E-47A9-9817-DB8BAC4CE8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F72B7F65-295D-4AAA-A20A-3C0B0A367F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5373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9EA6EC8-9E6C-4951-9EF7-25DEEB164E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01D07A-7316-4748-9F02-F0848F1BE4A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0977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F8DACEC-920E-4A91-B4FD-BBECDF7B8C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CADE0D0-EA00-46C4-B28E-9F8C2F7D202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1774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247A42E5-8E3C-4EC9-A659-BE9B82EE41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EDFD0A1-D1D9-447F-9695-1C1B8A02BB0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52447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E03AD43-0792-4A45-A78E-DDC0686B3C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EB4C451-7BE3-4C01-8749-B1671FC528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62722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1A435F90-84D0-4422-856F-0851BAD3E1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C6FD684-0530-4872-8AA0-5E3D32BA70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009958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B80457E4-E574-49D4-9C84-13A5D8B439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880C702-31E2-41EE-8883-A3EEE41FF7C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09396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5DE1C70F-96EB-40CA-A69C-7A459D0956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588C7E4-C9CE-4CB5-ABC8-B8B5F15A38E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61979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B46CB02-E1A7-4AD4-8FCA-EDD97A739D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CBF39F8-BD69-4A88-A17D-0CA45721C94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92195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3AC63C34-9DD0-40E1-920B-435F6E2C3F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0BFF30-8C77-4B54-8607-E4082CC9EBD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742954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F88BD61E-2666-4FF6-B613-FAB2AD75AB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9E0703DA-24E9-4695-A618-8BA44B699BA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82571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DCB0206-3E5A-4B44-A680-53A6DC36D2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19A4133-4371-43CA-8A1E-65ED798237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087265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889EC886-C4D1-4527-B189-990B314268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01F9E89-2679-461A-9509-3CB881CB89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79442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AA3295D-77AA-4AB2-9608-BCB6CF8E58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7DFF2C0-46D4-4B99-B123-0E216C270E5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703293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B1CFBDB-4263-4239-A9E5-1400DBF781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248327F-7613-4C84-94FE-4154F14A0E3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60061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EFD8B027-9616-4829-A3A5-29638ADBD6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5D0086E-73E7-41FB-9DE7-26C26AD20B4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97082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5783B31-0E43-4C95-AA5F-76F94EC33F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BE407C4-B50C-443F-891C-5497E835A0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3710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EB6A4C3-72D8-4C0D-A991-FD53807C26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DCD017F-5D81-4058-AFA7-E09F5890C02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7390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CE0FE13-538C-4F23-9C2A-B23B5B084F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9D6B285-D096-49E7-8DCC-78A50249EE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691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46E10E06-CF3F-40DA-85A2-BF755E6B90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62D699B7-3DB0-47E5-B376-B8EFFD96C69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711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ADAE2CE-2568-4D46-9862-FAB2349584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AB822ED-7628-49A1-9F7B-BDC575E6C5C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7948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7BA5657B-1FB3-4582-9E47-095922744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5E0112BF-173D-404C-B0F5-9E1F307BCE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8718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0218BF0E-CE29-4BE3-B1A5-0C85C8B3E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A83CA0BF-47EC-4B39-A28B-BFE26E70B2B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42746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>
            <a:extLst>
              <a:ext uri="{FF2B5EF4-FFF2-40B4-BE49-F238E27FC236}">
                <a16:creationId xmlns:a16="http://schemas.microsoft.com/office/drawing/2014/main" id="{6330C54C-B370-4161-91A3-9B995978EE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521922D-71A7-45AF-B9A5-E151FB556D6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764663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40</Words>
  <Application>Microsoft Office PowerPoint</Application>
  <PresentationFormat>Широкоэкранный</PresentationFormat>
  <Paragraphs>1</Paragraphs>
  <Slides>41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41</vt:i4>
      </vt:variant>
    </vt:vector>
  </HeadingPairs>
  <TitlesOfParts>
    <vt:vector size="46" baseType="lpstr">
      <vt:lpstr>Arial</vt:lpstr>
      <vt:lpstr>Calibri</vt:lpstr>
      <vt:lpstr>Calibri Light</vt:lpstr>
      <vt:lpstr>Seravek</vt:lpstr>
      <vt:lpstr>Тема Office</vt:lpstr>
      <vt:lpstr>ЕГЭ_2.10 Финансовый рынок, виды и функции. Фондовый рынок. Финансовые институты. Банки. Банковская система. Центральный банк Российской Федерации: задачи и функции. Денежно-кредитная (монетарная) политика Банка России. Денежная масса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ЕГЭ_2.10 Финансовый рынок, виды и функции. Фондовый рынок. Финансовые институты. Банки. Банковская система. Центральный банк Российской Федерации: задачи и функции. Денежно-кредитная (монетарная) политика Банка России. Денежная масса</dc:title>
  <dc:creator>admin</dc:creator>
  <cp:lastModifiedBy>admin</cp:lastModifiedBy>
  <cp:revision>1</cp:revision>
  <dcterms:created xsi:type="dcterms:W3CDTF">2024-11-15T04:09:30Z</dcterms:created>
  <dcterms:modified xsi:type="dcterms:W3CDTF">2024-11-15T04:09:30Z</dcterms:modified>
</cp:coreProperties>
</file>