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6" r:id="rId2"/>
    <p:sldId id="280" r:id="rId3"/>
    <p:sldId id="258" r:id="rId4"/>
    <p:sldId id="259" r:id="rId5"/>
    <p:sldId id="263" r:id="rId6"/>
    <p:sldId id="265" r:id="rId7"/>
    <p:sldId id="260" r:id="rId8"/>
    <p:sldId id="257" r:id="rId9"/>
    <p:sldId id="268" r:id="rId10"/>
    <p:sldId id="281" r:id="rId11"/>
    <p:sldId id="266" r:id="rId12"/>
    <p:sldId id="269" r:id="rId13"/>
    <p:sldId id="283" r:id="rId14"/>
    <p:sldId id="270" r:id="rId15"/>
    <p:sldId id="272" r:id="rId16"/>
    <p:sldId id="279" r:id="rId17"/>
    <p:sldId id="273" r:id="rId18"/>
    <p:sldId id="275" r:id="rId19"/>
    <p:sldId id="277" r:id="rId20"/>
    <p:sldId id="285" r:id="rId21"/>
    <p:sldId id="286" r:id="rId22"/>
    <p:sldId id="287" r:id="rId23"/>
    <p:sldId id="28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CFC"/>
    <a:srgbClr val="DEEDDB"/>
    <a:srgbClr val="E3F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9E7017-A57B-413E-9513-0997F523C83B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4EF6EFAF-8B28-4A71-B2EA-8419C261DC4B}">
      <dgm:prSet phldrT="[Текст]" custT="1"/>
      <dgm:spPr/>
      <dgm:t>
        <a:bodyPr/>
        <a:lstStyle/>
        <a:p>
          <a:pPr algn="just"/>
          <a:r>
            <a:rPr lang="ru-RU" sz="1600" dirty="0" smtClean="0">
              <a:solidFill>
                <a:srgbClr val="002060"/>
              </a:solidFill>
            </a:rPr>
            <a:t>Наличие определенных установленных нормативов поведения и необходимость их соблюдения упрощают процедуру коммуникаций как с другими организациями, так и внутри трудового коллектива, поскольку работать в соответствии с общепринятыми моделями гораздо быстрее и проще. </a:t>
          </a:r>
        </a:p>
      </dgm:t>
    </dgm:pt>
    <dgm:pt modelId="{ADF9211E-B38B-4E52-96EF-DF558DD98828}" type="parTrans" cxnId="{12008EC5-A607-4E0D-B8C4-D567FCAFA1DC}">
      <dgm:prSet/>
      <dgm:spPr/>
      <dgm:t>
        <a:bodyPr/>
        <a:lstStyle/>
        <a:p>
          <a:endParaRPr lang="ru-RU"/>
        </a:p>
      </dgm:t>
    </dgm:pt>
    <dgm:pt modelId="{8654CBED-E151-4C8B-A3E0-07EC5A8B34B2}" type="sibTrans" cxnId="{12008EC5-A607-4E0D-B8C4-D567FCAFA1DC}">
      <dgm:prSet/>
      <dgm:spPr/>
      <dgm:t>
        <a:bodyPr/>
        <a:lstStyle/>
        <a:p>
          <a:endParaRPr lang="ru-RU"/>
        </a:p>
      </dgm:t>
    </dgm:pt>
    <dgm:pt modelId="{843C5D83-A5A5-4343-8AFA-E5FF6FABBD34}">
      <dgm:prSet phldrT="[Текст]" custT="1"/>
      <dgm:spPr/>
      <dgm:t>
        <a:bodyPr/>
        <a:lstStyle/>
        <a:p>
          <a:pPr algn="just"/>
          <a:r>
            <a:rPr lang="ru-RU" sz="1600" dirty="0" smtClean="0">
              <a:solidFill>
                <a:srgbClr val="002060"/>
              </a:solidFill>
            </a:rPr>
            <a:t>Этикет способствует поддержанию нормальных взаимоотношений с представителями внешней среды организации, а также созданию рабочей обстановки в коллективе. </a:t>
          </a:r>
          <a:endParaRPr lang="ru-RU" sz="1600" dirty="0">
            <a:solidFill>
              <a:srgbClr val="002060"/>
            </a:solidFill>
          </a:endParaRPr>
        </a:p>
      </dgm:t>
    </dgm:pt>
    <dgm:pt modelId="{AACA74D2-3868-487B-8E80-B730259EE68B}" type="parTrans" cxnId="{21CE99A2-FDA2-45EA-993D-10A4B9EBAA32}">
      <dgm:prSet/>
      <dgm:spPr/>
      <dgm:t>
        <a:bodyPr/>
        <a:lstStyle/>
        <a:p>
          <a:endParaRPr lang="ru-RU"/>
        </a:p>
      </dgm:t>
    </dgm:pt>
    <dgm:pt modelId="{61CD82C5-60E3-40E1-82B2-70B9A140091D}" type="sibTrans" cxnId="{21CE99A2-FDA2-45EA-993D-10A4B9EBAA32}">
      <dgm:prSet/>
      <dgm:spPr/>
      <dgm:t>
        <a:bodyPr/>
        <a:lstStyle/>
        <a:p>
          <a:endParaRPr lang="ru-RU"/>
        </a:p>
      </dgm:t>
    </dgm:pt>
    <dgm:pt modelId="{F7880C3E-A446-431A-976C-3E71B497EA25}">
      <dgm:prSet phldrT="[Текст]" custT="1"/>
      <dgm:spPr/>
      <dgm:t>
        <a:bodyPr/>
        <a:lstStyle/>
        <a:p>
          <a:pPr algn="just"/>
          <a:r>
            <a:rPr lang="ru-RU" sz="1600" dirty="0" smtClean="0">
              <a:solidFill>
                <a:srgbClr val="002060"/>
              </a:solidFill>
            </a:rPr>
            <a:t>Поддерживает он и моральный комфорт каждого участника коммуникации. В жизни человека душевная стабильность зачастую имеет большее значение, чем физический комфорт. Наличие правил профессиональных отношений способствует получению человеком удовлетворения от работы.</a:t>
          </a:r>
          <a:endParaRPr lang="ru-RU" sz="1600" dirty="0">
            <a:solidFill>
              <a:srgbClr val="002060"/>
            </a:solidFill>
          </a:endParaRPr>
        </a:p>
      </dgm:t>
    </dgm:pt>
    <dgm:pt modelId="{28631C5E-F823-4B0E-9B10-D4E09C698EE3}" type="parTrans" cxnId="{8969883A-BFDF-417E-9916-4841B266763E}">
      <dgm:prSet/>
      <dgm:spPr/>
      <dgm:t>
        <a:bodyPr/>
        <a:lstStyle/>
        <a:p>
          <a:endParaRPr lang="ru-RU"/>
        </a:p>
      </dgm:t>
    </dgm:pt>
    <dgm:pt modelId="{9FC5CAC9-1098-491D-825C-D05CA27DAE0F}" type="sibTrans" cxnId="{8969883A-BFDF-417E-9916-4841B266763E}">
      <dgm:prSet/>
      <dgm:spPr/>
      <dgm:t>
        <a:bodyPr/>
        <a:lstStyle/>
        <a:p>
          <a:endParaRPr lang="ru-RU"/>
        </a:p>
      </dgm:t>
    </dgm:pt>
    <dgm:pt modelId="{AED5E09B-06E8-4768-B343-E0E28DC60B2C}" type="pres">
      <dgm:prSet presAssocID="{119E7017-A57B-413E-9513-0997F523C83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47DE61-CDF6-4ED1-AC51-DCFDB7F392E5}" type="pres">
      <dgm:prSet presAssocID="{4EF6EFAF-8B28-4A71-B2EA-8419C261DC4B}" presName="parentLin" presStyleCnt="0"/>
      <dgm:spPr/>
    </dgm:pt>
    <dgm:pt modelId="{FC2AC24B-6921-43B9-A1CC-572340A7F80B}" type="pres">
      <dgm:prSet presAssocID="{4EF6EFAF-8B28-4A71-B2EA-8419C261DC4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54A8F49-9117-4C5C-8B8E-9DDCED30065C}" type="pres">
      <dgm:prSet presAssocID="{4EF6EFAF-8B28-4A71-B2EA-8419C261DC4B}" presName="parentText" presStyleLbl="node1" presStyleIdx="0" presStyleCnt="3" custScaleX="142857" custLinFactNeighborX="515" custLinFactNeighborY="127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B90462-9C89-4DFD-B1C8-DE27E1C366D2}" type="pres">
      <dgm:prSet presAssocID="{4EF6EFAF-8B28-4A71-B2EA-8419C261DC4B}" presName="negativeSpace" presStyleCnt="0"/>
      <dgm:spPr/>
    </dgm:pt>
    <dgm:pt modelId="{7BDCD376-C89C-4697-83ED-9A3EE96BA46C}" type="pres">
      <dgm:prSet presAssocID="{4EF6EFAF-8B28-4A71-B2EA-8419C261DC4B}" presName="childText" presStyleLbl="conFgAcc1" presStyleIdx="0" presStyleCnt="3">
        <dgm:presLayoutVars>
          <dgm:bulletEnabled val="1"/>
        </dgm:presLayoutVars>
      </dgm:prSet>
      <dgm:spPr/>
    </dgm:pt>
    <dgm:pt modelId="{4677695E-CB00-4FF2-8B4A-28493F618A9D}" type="pres">
      <dgm:prSet presAssocID="{8654CBED-E151-4C8B-A3E0-07EC5A8B34B2}" presName="spaceBetweenRectangles" presStyleCnt="0"/>
      <dgm:spPr/>
    </dgm:pt>
    <dgm:pt modelId="{B4C1C269-2FDC-49F7-80CF-8A2914A60460}" type="pres">
      <dgm:prSet presAssocID="{843C5D83-A5A5-4343-8AFA-E5FF6FABBD34}" presName="parentLin" presStyleCnt="0"/>
      <dgm:spPr/>
    </dgm:pt>
    <dgm:pt modelId="{516FA87C-4E23-4C54-9CBB-802241C5D439}" type="pres">
      <dgm:prSet presAssocID="{843C5D83-A5A5-4343-8AFA-E5FF6FABBD3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CAAFC2C-A3C1-4205-B24A-CC9029FEB747}" type="pres">
      <dgm:prSet presAssocID="{843C5D83-A5A5-4343-8AFA-E5FF6FABBD34}" presName="parentText" presStyleLbl="node1" presStyleIdx="1" presStyleCnt="3" custScaleX="142857" custLinFactNeighborX="515" custLinFactNeighborY="122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C9282-DF0C-4BF4-87F6-5622564CFA80}" type="pres">
      <dgm:prSet presAssocID="{843C5D83-A5A5-4343-8AFA-E5FF6FABBD34}" presName="negativeSpace" presStyleCnt="0"/>
      <dgm:spPr/>
    </dgm:pt>
    <dgm:pt modelId="{9FA6D66D-7E9D-4B55-A67C-2D55A135D037}" type="pres">
      <dgm:prSet presAssocID="{843C5D83-A5A5-4343-8AFA-E5FF6FABBD34}" presName="childText" presStyleLbl="conFgAcc1" presStyleIdx="1" presStyleCnt="3">
        <dgm:presLayoutVars>
          <dgm:bulletEnabled val="1"/>
        </dgm:presLayoutVars>
      </dgm:prSet>
      <dgm:spPr/>
    </dgm:pt>
    <dgm:pt modelId="{013C1FBA-F63E-4ABC-855E-BA914AA8CF6B}" type="pres">
      <dgm:prSet presAssocID="{61CD82C5-60E3-40E1-82B2-70B9A140091D}" presName="spaceBetweenRectangles" presStyleCnt="0"/>
      <dgm:spPr/>
    </dgm:pt>
    <dgm:pt modelId="{DC3AA73E-D53E-4E72-BE3C-6F6D6361DAC4}" type="pres">
      <dgm:prSet presAssocID="{F7880C3E-A446-431A-976C-3E71B497EA25}" presName="parentLin" presStyleCnt="0"/>
      <dgm:spPr/>
    </dgm:pt>
    <dgm:pt modelId="{D42537BC-160D-45CC-B3BC-0DA43F02DA8C}" type="pres">
      <dgm:prSet presAssocID="{F7880C3E-A446-431A-976C-3E71B497EA2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F199D42-EE5C-4BDC-AD92-AB7403FB9761}" type="pres">
      <dgm:prSet presAssocID="{F7880C3E-A446-431A-976C-3E71B497EA25}" presName="parentText" presStyleLbl="node1" presStyleIdx="2" presStyleCnt="3" custScaleX="142857" custLinFactNeighborX="515" custLinFactNeighborY="117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D85940-962C-40FA-A811-C8B53933F2F1}" type="pres">
      <dgm:prSet presAssocID="{F7880C3E-A446-431A-976C-3E71B497EA25}" presName="negativeSpace" presStyleCnt="0"/>
      <dgm:spPr/>
    </dgm:pt>
    <dgm:pt modelId="{7AA158DB-EF73-424F-92FE-9E7F3C58A08A}" type="pres">
      <dgm:prSet presAssocID="{F7880C3E-A446-431A-976C-3E71B497EA2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0803EF7-0215-447A-A40E-D69F20C66334}" type="presOf" srcId="{4EF6EFAF-8B28-4A71-B2EA-8419C261DC4B}" destId="{554A8F49-9117-4C5C-8B8E-9DDCED30065C}" srcOrd="1" destOrd="0" presId="urn:microsoft.com/office/officeart/2005/8/layout/list1"/>
    <dgm:cxn modelId="{8969883A-BFDF-417E-9916-4841B266763E}" srcId="{119E7017-A57B-413E-9513-0997F523C83B}" destId="{F7880C3E-A446-431A-976C-3E71B497EA25}" srcOrd="2" destOrd="0" parTransId="{28631C5E-F823-4B0E-9B10-D4E09C698EE3}" sibTransId="{9FC5CAC9-1098-491D-825C-D05CA27DAE0F}"/>
    <dgm:cxn modelId="{99591595-4CF4-41C1-91A5-DA19E24BC22B}" type="presOf" srcId="{F7880C3E-A446-431A-976C-3E71B497EA25}" destId="{8F199D42-EE5C-4BDC-AD92-AB7403FB9761}" srcOrd="1" destOrd="0" presId="urn:microsoft.com/office/officeart/2005/8/layout/list1"/>
    <dgm:cxn modelId="{7DA894AF-0EB4-4D1E-87AA-19EF4A3FA10D}" type="presOf" srcId="{843C5D83-A5A5-4343-8AFA-E5FF6FABBD34}" destId="{516FA87C-4E23-4C54-9CBB-802241C5D439}" srcOrd="0" destOrd="0" presId="urn:microsoft.com/office/officeart/2005/8/layout/list1"/>
    <dgm:cxn modelId="{B69075ED-7A13-4AF3-AF07-BB16F8DE3A61}" type="presOf" srcId="{4EF6EFAF-8B28-4A71-B2EA-8419C261DC4B}" destId="{FC2AC24B-6921-43B9-A1CC-572340A7F80B}" srcOrd="0" destOrd="0" presId="urn:microsoft.com/office/officeart/2005/8/layout/list1"/>
    <dgm:cxn modelId="{12008EC5-A607-4E0D-B8C4-D567FCAFA1DC}" srcId="{119E7017-A57B-413E-9513-0997F523C83B}" destId="{4EF6EFAF-8B28-4A71-B2EA-8419C261DC4B}" srcOrd="0" destOrd="0" parTransId="{ADF9211E-B38B-4E52-96EF-DF558DD98828}" sibTransId="{8654CBED-E151-4C8B-A3E0-07EC5A8B34B2}"/>
    <dgm:cxn modelId="{E17E755F-6F26-4D66-A8D3-F17F624DDDB9}" type="presOf" srcId="{119E7017-A57B-413E-9513-0997F523C83B}" destId="{AED5E09B-06E8-4768-B343-E0E28DC60B2C}" srcOrd="0" destOrd="0" presId="urn:microsoft.com/office/officeart/2005/8/layout/list1"/>
    <dgm:cxn modelId="{21CE99A2-FDA2-45EA-993D-10A4B9EBAA32}" srcId="{119E7017-A57B-413E-9513-0997F523C83B}" destId="{843C5D83-A5A5-4343-8AFA-E5FF6FABBD34}" srcOrd="1" destOrd="0" parTransId="{AACA74D2-3868-487B-8E80-B730259EE68B}" sibTransId="{61CD82C5-60E3-40E1-82B2-70B9A140091D}"/>
    <dgm:cxn modelId="{B473454C-55AA-48DD-A055-EDDD5AC09BEC}" type="presOf" srcId="{F7880C3E-A446-431A-976C-3E71B497EA25}" destId="{D42537BC-160D-45CC-B3BC-0DA43F02DA8C}" srcOrd="0" destOrd="0" presId="urn:microsoft.com/office/officeart/2005/8/layout/list1"/>
    <dgm:cxn modelId="{334A63AB-F2F3-4B0A-B0CC-73228CE738D3}" type="presOf" srcId="{843C5D83-A5A5-4343-8AFA-E5FF6FABBD34}" destId="{2CAAFC2C-A3C1-4205-B24A-CC9029FEB747}" srcOrd="1" destOrd="0" presId="urn:microsoft.com/office/officeart/2005/8/layout/list1"/>
    <dgm:cxn modelId="{B9D4CDB9-F326-4219-BE48-5717A62F209D}" type="presParOf" srcId="{AED5E09B-06E8-4768-B343-E0E28DC60B2C}" destId="{7447DE61-CDF6-4ED1-AC51-DCFDB7F392E5}" srcOrd="0" destOrd="0" presId="urn:microsoft.com/office/officeart/2005/8/layout/list1"/>
    <dgm:cxn modelId="{720EEF47-F682-4709-B82C-24E55965ED07}" type="presParOf" srcId="{7447DE61-CDF6-4ED1-AC51-DCFDB7F392E5}" destId="{FC2AC24B-6921-43B9-A1CC-572340A7F80B}" srcOrd="0" destOrd="0" presId="urn:microsoft.com/office/officeart/2005/8/layout/list1"/>
    <dgm:cxn modelId="{33248CD9-9E49-47B1-A8ED-DBB12F385287}" type="presParOf" srcId="{7447DE61-CDF6-4ED1-AC51-DCFDB7F392E5}" destId="{554A8F49-9117-4C5C-8B8E-9DDCED30065C}" srcOrd="1" destOrd="0" presId="urn:microsoft.com/office/officeart/2005/8/layout/list1"/>
    <dgm:cxn modelId="{383DD058-F67D-4CD0-9A51-808345D2F373}" type="presParOf" srcId="{AED5E09B-06E8-4768-B343-E0E28DC60B2C}" destId="{19B90462-9C89-4DFD-B1C8-DE27E1C366D2}" srcOrd="1" destOrd="0" presId="urn:microsoft.com/office/officeart/2005/8/layout/list1"/>
    <dgm:cxn modelId="{11AD8501-B0EC-4E53-B142-986F7771275A}" type="presParOf" srcId="{AED5E09B-06E8-4768-B343-E0E28DC60B2C}" destId="{7BDCD376-C89C-4697-83ED-9A3EE96BA46C}" srcOrd="2" destOrd="0" presId="urn:microsoft.com/office/officeart/2005/8/layout/list1"/>
    <dgm:cxn modelId="{02CF2150-A460-4D0F-973D-7F4D009E7D25}" type="presParOf" srcId="{AED5E09B-06E8-4768-B343-E0E28DC60B2C}" destId="{4677695E-CB00-4FF2-8B4A-28493F618A9D}" srcOrd="3" destOrd="0" presId="urn:microsoft.com/office/officeart/2005/8/layout/list1"/>
    <dgm:cxn modelId="{1AAF8776-15FE-4827-AA0B-6A42784B594A}" type="presParOf" srcId="{AED5E09B-06E8-4768-B343-E0E28DC60B2C}" destId="{B4C1C269-2FDC-49F7-80CF-8A2914A60460}" srcOrd="4" destOrd="0" presId="urn:microsoft.com/office/officeart/2005/8/layout/list1"/>
    <dgm:cxn modelId="{2018F8E7-18D9-4F61-B2DC-C6BBF09A6914}" type="presParOf" srcId="{B4C1C269-2FDC-49F7-80CF-8A2914A60460}" destId="{516FA87C-4E23-4C54-9CBB-802241C5D439}" srcOrd="0" destOrd="0" presId="urn:microsoft.com/office/officeart/2005/8/layout/list1"/>
    <dgm:cxn modelId="{CAEECA92-794C-446E-B502-AA492B31A67C}" type="presParOf" srcId="{B4C1C269-2FDC-49F7-80CF-8A2914A60460}" destId="{2CAAFC2C-A3C1-4205-B24A-CC9029FEB747}" srcOrd="1" destOrd="0" presId="urn:microsoft.com/office/officeart/2005/8/layout/list1"/>
    <dgm:cxn modelId="{0E33EE0F-80AC-40B0-A47F-EA2733CEDBD2}" type="presParOf" srcId="{AED5E09B-06E8-4768-B343-E0E28DC60B2C}" destId="{585C9282-DF0C-4BF4-87F6-5622564CFA80}" srcOrd="5" destOrd="0" presId="urn:microsoft.com/office/officeart/2005/8/layout/list1"/>
    <dgm:cxn modelId="{F97DD4F2-7E49-4EC3-9648-A9DF5FA4C2DA}" type="presParOf" srcId="{AED5E09B-06E8-4768-B343-E0E28DC60B2C}" destId="{9FA6D66D-7E9D-4B55-A67C-2D55A135D037}" srcOrd="6" destOrd="0" presId="urn:microsoft.com/office/officeart/2005/8/layout/list1"/>
    <dgm:cxn modelId="{2E4B5475-C77C-436A-8536-0B055E80E417}" type="presParOf" srcId="{AED5E09B-06E8-4768-B343-E0E28DC60B2C}" destId="{013C1FBA-F63E-4ABC-855E-BA914AA8CF6B}" srcOrd="7" destOrd="0" presId="urn:microsoft.com/office/officeart/2005/8/layout/list1"/>
    <dgm:cxn modelId="{1E10CB58-00C5-4D13-9DC0-52F73771AFFF}" type="presParOf" srcId="{AED5E09B-06E8-4768-B343-E0E28DC60B2C}" destId="{DC3AA73E-D53E-4E72-BE3C-6F6D6361DAC4}" srcOrd="8" destOrd="0" presId="urn:microsoft.com/office/officeart/2005/8/layout/list1"/>
    <dgm:cxn modelId="{EF644A28-0813-4CD3-8C4A-11254FE23929}" type="presParOf" srcId="{DC3AA73E-D53E-4E72-BE3C-6F6D6361DAC4}" destId="{D42537BC-160D-45CC-B3BC-0DA43F02DA8C}" srcOrd="0" destOrd="0" presId="urn:microsoft.com/office/officeart/2005/8/layout/list1"/>
    <dgm:cxn modelId="{920CAF9A-9A3D-469B-80D1-C50522F1197B}" type="presParOf" srcId="{DC3AA73E-D53E-4E72-BE3C-6F6D6361DAC4}" destId="{8F199D42-EE5C-4BDC-AD92-AB7403FB9761}" srcOrd="1" destOrd="0" presId="urn:microsoft.com/office/officeart/2005/8/layout/list1"/>
    <dgm:cxn modelId="{6D39BA90-356F-4051-BD46-4258E1002D71}" type="presParOf" srcId="{AED5E09B-06E8-4768-B343-E0E28DC60B2C}" destId="{33D85940-962C-40FA-A811-C8B53933F2F1}" srcOrd="9" destOrd="0" presId="urn:microsoft.com/office/officeart/2005/8/layout/list1"/>
    <dgm:cxn modelId="{DA2775E0-849A-45F0-8C7D-C10BCECF7AA5}" type="presParOf" srcId="{AED5E09B-06E8-4768-B343-E0E28DC60B2C}" destId="{7AA158DB-EF73-424F-92FE-9E7F3C58A08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EBE809-2534-4AD5-B44C-9003C5C5253A}" type="doc">
      <dgm:prSet loTypeId="urn:microsoft.com/office/officeart/2005/8/layout/vProcess5" loCatId="process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319A508-FA92-408A-ADDB-BD3215737297}">
      <dgm:prSet phldrT="[Текст]" custT="1"/>
      <dgm:spPr>
        <a:solidFill>
          <a:schemeClr val="bg1"/>
        </a:solidFill>
      </dgm:spPr>
      <dgm:t>
        <a:bodyPr/>
        <a:lstStyle/>
        <a:p>
          <a:pPr algn="ctr"/>
          <a:r>
            <a:rPr lang="ru-RU" sz="1800" b="1" dirty="0" smtClean="0">
              <a:solidFill>
                <a:srgbClr val="002060"/>
              </a:solidFill>
            </a:rPr>
            <a:t>создаёт здоровую атмосферу в коллективе;</a:t>
          </a:r>
          <a:endParaRPr lang="ru-RU" sz="1800" b="1" dirty="0">
            <a:solidFill>
              <a:srgbClr val="002060"/>
            </a:solidFill>
          </a:endParaRPr>
        </a:p>
      </dgm:t>
    </dgm:pt>
    <dgm:pt modelId="{3CF304C6-6A96-40C9-9172-061974575C8B}" type="parTrans" cxnId="{33160FC2-B485-4137-9EF3-261920E25508}">
      <dgm:prSet/>
      <dgm:spPr/>
      <dgm:t>
        <a:bodyPr/>
        <a:lstStyle/>
        <a:p>
          <a:endParaRPr lang="ru-RU"/>
        </a:p>
      </dgm:t>
    </dgm:pt>
    <dgm:pt modelId="{9A9C6591-1EC0-400A-92EB-13754F552640}" type="sibTrans" cxnId="{33160FC2-B485-4137-9EF3-261920E25508}">
      <dgm:prSet/>
      <dgm:spPr>
        <a:solidFill>
          <a:srgbClr val="FF0000">
            <a:alpha val="90000"/>
          </a:srgbClr>
        </a:solidFill>
      </dgm:spPr>
      <dgm:t>
        <a:bodyPr/>
        <a:lstStyle/>
        <a:p>
          <a:endParaRPr lang="ru-RU"/>
        </a:p>
      </dgm:t>
    </dgm:pt>
    <dgm:pt modelId="{4DBCD3FD-9428-40FD-BBB2-4F705121836B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rgbClr val="002060"/>
              </a:solidFill>
            </a:rPr>
            <a:t>повышает производительность труда;</a:t>
          </a:r>
          <a:endParaRPr lang="ru-RU" sz="1800" b="1" dirty="0">
            <a:solidFill>
              <a:srgbClr val="002060"/>
            </a:solidFill>
          </a:endParaRPr>
        </a:p>
      </dgm:t>
    </dgm:pt>
    <dgm:pt modelId="{F9DF7AA3-7CE6-4058-B12E-BF058E5BAC58}" type="parTrans" cxnId="{5383B763-CFA2-41B6-B7FC-B481295FBAD2}">
      <dgm:prSet/>
      <dgm:spPr/>
      <dgm:t>
        <a:bodyPr/>
        <a:lstStyle/>
        <a:p>
          <a:endParaRPr lang="ru-RU"/>
        </a:p>
      </dgm:t>
    </dgm:pt>
    <dgm:pt modelId="{3391D550-1B52-4872-BCEA-1AAD8BEEF559}" type="sibTrans" cxnId="{5383B763-CFA2-41B6-B7FC-B481295FBAD2}">
      <dgm:prSet/>
      <dgm:spPr>
        <a:solidFill>
          <a:srgbClr val="FF0000">
            <a:alpha val="90000"/>
          </a:srgbClr>
        </a:solidFill>
      </dgm:spPr>
      <dgm:t>
        <a:bodyPr/>
        <a:lstStyle/>
        <a:p>
          <a:endParaRPr lang="ru-RU"/>
        </a:p>
      </dgm:t>
    </dgm:pt>
    <dgm:pt modelId="{AC82C078-F259-456E-AAAA-2ACDA52FC8AF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rgbClr val="002060"/>
              </a:solidFill>
            </a:rPr>
            <a:t>побуждает к выполнению обязанностей;</a:t>
          </a:r>
          <a:endParaRPr lang="ru-RU" sz="1800" b="1" dirty="0">
            <a:solidFill>
              <a:srgbClr val="002060"/>
            </a:solidFill>
          </a:endParaRPr>
        </a:p>
      </dgm:t>
    </dgm:pt>
    <dgm:pt modelId="{3FA28967-B75B-4EA0-B906-EA2FF054EE87}" type="parTrans" cxnId="{C7528F36-B22F-449F-A983-F164FE0704B7}">
      <dgm:prSet/>
      <dgm:spPr/>
      <dgm:t>
        <a:bodyPr/>
        <a:lstStyle/>
        <a:p>
          <a:endParaRPr lang="ru-RU"/>
        </a:p>
      </dgm:t>
    </dgm:pt>
    <dgm:pt modelId="{D8E4F656-8AB2-487A-B985-A6FDDAF0E6B9}" type="sibTrans" cxnId="{C7528F36-B22F-449F-A983-F164FE0704B7}">
      <dgm:prSet/>
      <dgm:spPr>
        <a:solidFill>
          <a:srgbClr val="FF0000">
            <a:alpha val="90000"/>
          </a:srgbClr>
        </a:solidFill>
      </dgm:spPr>
      <dgm:t>
        <a:bodyPr/>
        <a:lstStyle/>
        <a:p>
          <a:endParaRPr lang="ru-RU"/>
        </a:p>
      </dgm:t>
    </dgm:pt>
    <dgm:pt modelId="{443636CC-8539-4A7A-8015-5C23B7218451}">
      <dgm:prSet custT="1"/>
      <dgm:spPr/>
      <dgm:t>
        <a:bodyPr/>
        <a:lstStyle/>
        <a:p>
          <a:pPr algn="ctr"/>
          <a:r>
            <a:rPr lang="ru-RU" sz="1800" b="1" i="0" dirty="0" smtClean="0">
              <a:solidFill>
                <a:srgbClr val="002060"/>
              </a:solidFill>
            </a:rPr>
            <a:t>дают возможность более успешного и быстрого достижения целей.</a:t>
          </a:r>
          <a:endParaRPr lang="ru-RU" sz="1800" b="1" dirty="0">
            <a:solidFill>
              <a:srgbClr val="002060"/>
            </a:solidFill>
          </a:endParaRPr>
        </a:p>
      </dgm:t>
    </dgm:pt>
    <dgm:pt modelId="{188661FC-7219-408C-B4FF-80E71FAFDEBA}" type="parTrans" cxnId="{1485D46C-1FEE-47B4-BB5E-9E35944237DB}">
      <dgm:prSet/>
      <dgm:spPr/>
      <dgm:t>
        <a:bodyPr/>
        <a:lstStyle/>
        <a:p>
          <a:endParaRPr lang="ru-RU"/>
        </a:p>
      </dgm:t>
    </dgm:pt>
    <dgm:pt modelId="{70A40677-1875-4F6C-A5A6-71A5708F83FC}" type="sibTrans" cxnId="{1485D46C-1FEE-47B4-BB5E-9E35944237DB}">
      <dgm:prSet/>
      <dgm:spPr/>
      <dgm:t>
        <a:bodyPr/>
        <a:lstStyle/>
        <a:p>
          <a:endParaRPr lang="ru-RU"/>
        </a:p>
      </dgm:t>
    </dgm:pt>
    <dgm:pt modelId="{B042230D-BFC6-47E0-9D5B-94E5F29B85D3}">
      <dgm:prSet custT="1"/>
      <dgm:spPr/>
      <dgm:t>
        <a:bodyPr/>
        <a:lstStyle/>
        <a:p>
          <a:pPr algn="ctr"/>
          <a:r>
            <a:rPr lang="ru-RU" sz="1800" b="1" i="0" dirty="0" smtClean="0">
              <a:solidFill>
                <a:srgbClr val="002060"/>
              </a:solidFill>
            </a:rPr>
            <a:t>подстраховка в случае форс-мажора, неловких моментов;</a:t>
          </a:r>
          <a:endParaRPr lang="ru-RU" sz="1800" b="1" dirty="0">
            <a:solidFill>
              <a:srgbClr val="002060"/>
            </a:solidFill>
          </a:endParaRPr>
        </a:p>
      </dgm:t>
    </dgm:pt>
    <dgm:pt modelId="{4C61B238-2D5F-4431-9929-5DAA5889C7CE}" type="parTrans" cxnId="{60E5B533-C716-44A4-9714-B4B6EABE0EB5}">
      <dgm:prSet/>
      <dgm:spPr/>
      <dgm:t>
        <a:bodyPr/>
        <a:lstStyle/>
        <a:p>
          <a:endParaRPr lang="ru-RU"/>
        </a:p>
      </dgm:t>
    </dgm:pt>
    <dgm:pt modelId="{162C4F69-F056-48A9-898F-AF117EAC4A37}" type="sibTrans" cxnId="{60E5B533-C716-44A4-9714-B4B6EABE0EB5}">
      <dgm:prSet/>
      <dgm:spPr>
        <a:solidFill>
          <a:srgbClr val="FF0000">
            <a:alpha val="90000"/>
          </a:srgbClr>
        </a:solidFill>
      </dgm:spPr>
      <dgm:t>
        <a:bodyPr/>
        <a:lstStyle/>
        <a:p>
          <a:endParaRPr lang="ru-RU"/>
        </a:p>
      </dgm:t>
    </dgm:pt>
    <dgm:pt modelId="{324AA9DA-3F90-464C-A712-118FB6E8B4E5}" type="pres">
      <dgm:prSet presAssocID="{1EEBE809-2534-4AD5-B44C-9003C5C5253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6AD2CF-E8F6-4771-A55C-EEEDF4A0AA81}" type="pres">
      <dgm:prSet presAssocID="{1EEBE809-2534-4AD5-B44C-9003C5C5253A}" presName="dummyMaxCanvas" presStyleCnt="0">
        <dgm:presLayoutVars/>
      </dgm:prSet>
      <dgm:spPr/>
    </dgm:pt>
    <dgm:pt modelId="{ECF1E764-F8B0-4E2A-B363-9A62191C162A}" type="pres">
      <dgm:prSet presAssocID="{1EEBE809-2534-4AD5-B44C-9003C5C5253A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989187-7659-42BA-9B05-D6417F314A8F}" type="pres">
      <dgm:prSet presAssocID="{1EEBE809-2534-4AD5-B44C-9003C5C5253A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BC610E-424D-42B2-9C49-1F06662AE0F3}" type="pres">
      <dgm:prSet presAssocID="{1EEBE809-2534-4AD5-B44C-9003C5C5253A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4F0F7F-21CB-4B49-98F2-0AE4145D1D38}" type="pres">
      <dgm:prSet presAssocID="{1EEBE809-2534-4AD5-B44C-9003C5C5253A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8017E7-76F1-4DB9-AEFC-24702A9FFE72}" type="pres">
      <dgm:prSet presAssocID="{1EEBE809-2534-4AD5-B44C-9003C5C5253A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DE2D41-FB7E-4391-A6BB-10EC698D98FA}" type="pres">
      <dgm:prSet presAssocID="{1EEBE809-2534-4AD5-B44C-9003C5C5253A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FAECB-4B25-4B80-9687-7D2A02EC5B0B}" type="pres">
      <dgm:prSet presAssocID="{1EEBE809-2534-4AD5-B44C-9003C5C5253A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D6124-07F3-4750-AAD6-EECBBF41B6DD}" type="pres">
      <dgm:prSet presAssocID="{1EEBE809-2534-4AD5-B44C-9003C5C5253A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AB440-FA03-4877-9BD8-BEF448C47B44}" type="pres">
      <dgm:prSet presAssocID="{1EEBE809-2534-4AD5-B44C-9003C5C5253A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67ED2D-88DE-473C-9722-C17267C9C63C}" type="pres">
      <dgm:prSet presAssocID="{1EEBE809-2534-4AD5-B44C-9003C5C5253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FEA55-4F95-43F9-ACF9-ADD14560BBC3}" type="pres">
      <dgm:prSet presAssocID="{1EEBE809-2534-4AD5-B44C-9003C5C5253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DF434-FFB9-45B2-B617-8D4310286A81}" type="pres">
      <dgm:prSet presAssocID="{1EEBE809-2534-4AD5-B44C-9003C5C5253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3E3FB-0FC8-44FB-8F92-0D192479E6A7}" type="pres">
      <dgm:prSet presAssocID="{1EEBE809-2534-4AD5-B44C-9003C5C5253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AB8C9-B1F6-4450-B8AC-7B26B351D7C8}" type="pres">
      <dgm:prSet presAssocID="{1EEBE809-2534-4AD5-B44C-9003C5C5253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CF538F-6180-42D4-82F9-219A02C1856A}" type="presOf" srcId="{443636CC-8539-4A7A-8015-5C23B7218451}" destId="{D58017E7-76F1-4DB9-AEFC-24702A9FFE72}" srcOrd="0" destOrd="0" presId="urn:microsoft.com/office/officeart/2005/8/layout/vProcess5"/>
    <dgm:cxn modelId="{EEDB629A-2A63-491F-9282-70618A255AA5}" type="presOf" srcId="{162C4F69-F056-48A9-898F-AF117EAC4A37}" destId="{03CFAECB-4B25-4B80-9687-7D2A02EC5B0B}" srcOrd="0" destOrd="0" presId="urn:microsoft.com/office/officeart/2005/8/layout/vProcess5"/>
    <dgm:cxn modelId="{C7528F36-B22F-449F-A983-F164FE0704B7}" srcId="{1EEBE809-2534-4AD5-B44C-9003C5C5253A}" destId="{AC82C078-F259-456E-AAAA-2ACDA52FC8AF}" srcOrd="3" destOrd="0" parTransId="{3FA28967-B75B-4EA0-B906-EA2FF054EE87}" sibTransId="{D8E4F656-8AB2-487A-B985-A6FDDAF0E6B9}"/>
    <dgm:cxn modelId="{60E5B533-C716-44A4-9714-B4B6EABE0EB5}" srcId="{1EEBE809-2534-4AD5-B44C-9003C5C5253A}" destId="{B042230D-BFC6-47E0-9D5B-94E5F29B85D3}" srcOrd="1" destOrd="0" parTransId="{4C61B238-2D5F-4431-9929-5DAA5889C7CE}" sibTransId="{162C4F69-F056-48A9-898F-AF117EAC4A37}"/>
    <dgm:cxn modelId="{D280E458-2B72-4F61-BF06-F66289716AC0}" type="presOf" srcId="{2319A508-FA92-408A-ADDB-BD3215737297}" destId="{3467ED2D-88DE-473C-9722-C17267C9C63C}" srcOrd="1" destOrd="0" presId="urn:microsoft.com/office/officeart/2005/8/layout/vProcess5"/>
    <dgm:cxn modelId="{EFC62E6B-E85D-47B7-8FCD-22E71E2C28E3}" type="presOf" srcId="{2319A508-FA92-408A-ADDB-BD3215737297}" destId="{ECF1E764-F8B0-4E2A-B363-9A62191C162A}" srcOrd="0" destOrd="0" presId="urn:microsoft.com/office/officeart/2005/8/layout/vProcess5"/>
    <dgm:cxn modelId="{1485D46C-1FEE-47B4-BB5E-9E35944237DB}" srcId="{1EEBE809-2534-4AD5-B44C-9003C5C5253A}" destId="{443636CC-8539-4A7A-8015-5C23B7218451}" srcOrd="4" destOrd="0" parTransId="{188661FC-7219-408C-B4FF-80E71FAFDEBA}" sibTransId="{70A40677-1875-4F6C-A5A6-71A5708F83FC}"/>
    <dgm:cxn modelId="{33160FC2-B485-4137-9EF3-261920E25508}" srcId="{1EEBE809-2534-4AD5-B44C-9003C5C5253A}" destId="{2319A508-FA92-408A-ADDB-BD3215737297}" srcOrd="0" destOrd="0" parTransId="{3CF304C6-6A96-40C9-9172-061974575C8B}" sibTransId="{9A9C6591-1EC0-400A-92EB-13754F552640}"/>
    <dgm:cxn modelId="{48B212AF-7A90-46B7-B12C-FE271A92E42C}" type="presOf" srcId="{4DBCD3FD-9428-40FD-BBB2-4F705121836B}" destId="{08BC610E-424D-42B2-9C49-1F06662AE0F3}" srcOrd="0" destOrd="0" presId="urn:microsoft.com/office/officeart/2005/8/layout/vProcess5"/>
    <dgm:cxn modelId="{666962B5-916F-47F4-97D4-CF964812A172}" type="presOf" srcId="{443636CC-8539-4A7A-8015-5C23B7218451}" destId="{723AB8C9-B1F6-4450-B8AC-7B26B351D7C8}" srcOrd="1" destOrd="0" presId="urn:microsoft.com/office/officeart/2005/8/layout/vProcess5"/>
    <dgm:cxn modelId="{5A76F36D-6A5E-4CEB-AE1B-E776423D1623}" type="presOf" srcId="{1EEBE809-2534-4AD5-B44C-9003C5C5253A}" destId="{324AA9DA-3F90-464C-A712-118FB6E8B4E5}" srcOrd="0" destOrd="0" presId="urn:microsoft.com/office/officeart/2005/8/layout/vProcess5"/>
    <dgm:cxn modelId="{91E833B7-A506-4F97-969F-5DDCB5E0F455}" type="presOf" srcId="{4DBCD3FD-9428-40FD-BBB2-4F705121836B}" destId="{5A1DF434-FFB9-45B2-B617-8D4310286A81}" srcOrd="1" destOrd="0" presId="urn:microsoft.com/office/officeart/2005/8/layout/vProcess5"/>
    <dgm:cxn modelId="{2C75E594-9AF5-4BA3-993A-CB80F66D7C68}" type="presOf" srcId="{AC82C078-F259-456E-AAAA-2ACDA52FC8AF}" destId="{83B3E3FB-0FC8-44FB-8F92-0D192479E6A7}" srcOrd="1" destOrd="0" presId="urn:microsoft.com/office/officeart/2005/8/layout/vProcess5"/>
    <dgm:cxn modelId="{5383B763-CFA2-41B6-B7FC-B481295FBAD2}" srcId="{1EEBE809-2534-4AD5-B44C-9003C5C5253A}" destId="{4DBCD3FD-9428-40FD-BBB2-4F705121836B}" srcOrd="2" destOrd="0" parTransId="{F9DF7AA3-7CE6-4058-B12E-BF058E5BAC58}" sibTransId="{3391D550-1B52-4872-BCEA-1AAD8BEEF559}"/>
    <dgm:cxn modelId="{EB187E7F-87AA-45B7-BD3B-7594A3D3C12C}" type="presOf" srcId="{3391D550-1B52-4872-BCEA-1AAD8BEEF559}" destId="{473D6124-07F3-4750-AAD6-EECBBF41B6DD}" srcOrd="0" destOrd="0" presId="urn:microsoft.com/office/officeart/2005/8/layout/vProcess5"/>
    <dgm:cxn modelId="{5DEB3F5C-C90C-4DF0-BB3A-F09229D4C54F}" type="presOf" srcId="{AC82C078-F259-456E-AAAA-2ACDA52FC8AF}" destId="{CB4F0F7F-21CB-4B49-98F2-0AE4145D1D38}" srcOrd="0" destOrd="0" presId="urn:microsoft.com/office/officeart/2005/8/layout/vProcess5"/>
    <dgm:cxn modelId="{494D18BA-4D32-433A-9F9B-C78FCD0F8A7C}" type="presOf" srcId="{B042230D-BFC6-47E0-9D5B-94E5F29B85D3}" destId="{F4989187-7659-42BA-9B05-D6417F314A8F}" srcOrd="0" destOrd="0" presId="urn:microsoft.com/office/officeart/2005/8/layout/vProcess5"/>
    <dgm:cxn modelId="{4EE0B905-D5DA-443D-B1AB-3F5F9FC930B1}" type="presOf" srcId="{B042230D-BFC6-47E0-9D5B-94E5F29B85D3}" destId="{0F7FEA55-4F95-43F9-ACF9-ADD14560BBC3}" srcOrd="1" destOrd="0" presId="urn:microsoft.com/office/officeart/2005/8/layout/vProcess5"/>
    <dgm:cxn modelId="{EE4932F6-2CF0-474E-A8A0-EA8137A0DC46}" type="presOf" srcId="{9A9C6591-1EC0-400A-92EB-13754F552640}" destId="{F5DE2D41-FB7E-4391-A6BB-10EC698D98FA}" srcOrd="0" destOrd="0" presId="urn:microsoft.com/office/officeart/2005/8/layout/vProcess5"/>
    <dgm:cxn modelId="{AC710318-A88E-4456-A094-E3CEDA89622B}" type="presOf" srcId="{D8E4F656-8AB2-487A-B985-A6FDDAF0E6B9}" destId="{D10AB440-FA03-4877-9BD8-BEF448C47B44}" srcOrd="0" destOrd="0" presId="urn:microsoft.com/office/officeart/2005/8/layout/vProcess5"/>
    <dgm:cxn modelId="{98B22EA7-5E28-4377-8647-E0B3834A05CC}" type="presParOf" srcId="{324AA9DA-3F90-464C-A712-118FB6E8B4E5}" destId="{5B6AD2CF-E8F6-4771-A55C-EEEDF4A0AA81}" srcOrd="0" destOrd="0" presId="urn:microsoft.com/office/officeart/2005/8/layout/vProcess5"/>
    <dgm:cxn modelId="{84A46A40-0929-4F17-ADFE-2319D95D50FD}" type="presParOf" srcId="{324AA9DA-3F90-464C-A712-118FB6E8B4E5}" destId="{ECF1E764-F8B0-4E2A-B363-9A62191C162A}" srcOrd="1" destOrd="0" presId="urn:microsoft.com/office/officeart/2005/8/layout/vProcess5"/>
    <dgm:cxn modelId="{12544258-A4E6-4FCD-8B84-7F08948235A9}" type="presParOf" srcId="{324AA9DA-3F90-464C-A712-118FB6E8B4E5}" destId="{F4989187-7659-42BA-9B05-D6417F314A8F}" srcOrd="2" destOrd="0" presId="urn:microsoft.com/office/officeart/2005/8/layout/vProcess5"/>
    <dgm:cxn modelId="{FBC2067F-68E3-43C6-B4C9-43DD99DE89BA}" type="presParOf" srcId="{324AA9DA-3F90-464C-A712-118FB6E8B4E5}" destId="{08BC610E-424D-42B2-9C49-1F06662AE0F3}" srcOrd="3" destOrd="0" presId="urn:microsoft.com/office/officeart/2005/8/layout/vProcess5"/>
    <dgm:cxn modelId="{1161342E-8815-4AD0-8B8E-327FC4830554}" type="presParOf" srcId="{324AA9DA-3F90-464C-A712-118FB6E8B4E5}" destId="{CB4F0F7F-21CB-4B49-98F2-0AE4145D1D38}" srcOrd="4" destOrd="0" presId="urn:microsoft.com/office/officeart/2005/8/layout/vProcess5"/>
    <dgm:cxn modelId="{DE879A79-E706-441A-9606-3F3E67C64B24}" type="presParOf" srcId="{324AA9DA-3F90-464C-A712-118FB6E8B4E5}" destId="{D58017E7-76F1-4DB9-AEFC-24702A9FFE72}" srcOrd="5" destOrd="0" presId="urn:microsoft.com/office/officeart/2005/8/layout/vProcess5"/>
    <dgm:cxn modelId="{09A33C04-5C1A-4E0A-B434-F70A98386AF1}" type="presParOf" srcId="{324AA9DA-3F90-464C-A712-118FB6E8B4E5}" destId="{F5DE2D41-FB7E-4391-A6BB-10EC698D98FA}" srcOrd="6" destOrd="0" presId="urn:microsoft.com/office/officeart/2005/8/layout/vProcess5"/>
    <dgm:cxn modelId="{AAF4BC90-81E9-4B07-876C-3C1252C81554}" type="presParOf" srcId="{324AA9DA-3F90-464C-A712-118FB6E8B4E5}" destId="{03CFAECB-4B25-4B80-9687-7D2A02EC5B0B}" srcOrd="7" destOrd="0" presId="urn:microsoft.com/office/officeart/2005/8/layout/vProcess5"/>
    <dgm:cxn modelId="{2CC6E59D-B504-4F62-ABB3-BD35A1069712}" type="presParOf" srcId="{324AA9DA-3F90-464C-A712-118FB6E8B4E5}" destId="{473D6124-07F3-4750-AAD6-EECBBF41B6DD}" srcOrd="8" destOrd="0" presId="urn:microsoft.com/office/officeart/2005/8/layout/vProcess5"/>
    <dgm:cxn modelId="{B34AFADF-89A9-4D5D-A30F-4E380D41B2D2}" type="presParOf" srcId="{324AA9DA-3F90-464C-A712-118FB6E8B4E5}" destId="{D10AB440-FA03-4877-9BD8-BEF448C47B44}" srcOrd="9" destOrd="0" presId="urn:microsoft.com/office/officeart/2005/8/layout/vProcess5"/>
    <dgm:cxn modelId="{2E115795-CF67-42DD-8A99-5698222FB31E}" type="presParOf" srcId="{324AA9DA-3F90-464C-A712-118FB6E8B4E5}" destId="{3467ED2D-88DE-473C-9722-C17267C9C63C}" srcOrd="10" destOrd="0" presId="urn:microsoft.com/office/officeart/2005/8/layout/vProcess5"/>
    <dgm:cxn modelId="{3C61875D-D085-4B79-BD45-33442655A406}" type="presParOf" srcId="{324AA9DA-3F90-464C-A712-118FB6E8B4E5}" destId="{0F7FEA55-4F95-43F9-ACF9-ADD14560BBC3}" srcOrd="11" destOrd="0" presId="urn:microsoft.com/office/officeart/2005/8/layout/vProcess5"/>
    <dgm:cxn modelId="{5DFE6AC8-F784-4AD0-BF17-8C14214E5813}" type="presParOf" srcId="{324AA9DA-3F90-464C-A712-118FB6E8B4E5}" destId="{5A1DF434-FFB9-45B2-B617-8D4310286A81}" srcOrd="12" destOrd="0" presId="urn:microsoft.com/office/officeart/2005/8/layout/vProcess5"/>
    <dgm:cxn modelId="{E73046AB-742E-4D91-9888-0760742A349B}" type="presParOf" srcId="{324AA9DA-3F90-464C-A712-118FB6E8B4E5}" destId="{83B3E3FB-0FC8-44FB-8F92-0D192479E6A7}" srcOrd="13" destOrd="0" presId="urn:microsoft.com/office/officeart/2005/8/layout/vProcess5"/>
    <dgm:cxn modelId="{A4DDD85A-06C6-49C5-99C6-651257488A11}" type="presParOf" srcId="{324AA9DA-3F90-464C-A712-118FB6E8B4E5}" destId="{723AB8C9-B1F6-4450-B8AC-7B26B351D7C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5B647B-AB19-4E5C-AA26-8F2F30F5FAC3}" type="doc">
      <dgm:prSet loTypeId="urn:microsoft.com/office/officeart/2005/8/layout/process4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69978DEE-37FD-41A1-8EFD-AB293BF0A711}">
      <dgm:prSet phldrT="[Текст]"/>
      <dgm:spPr/>
      <dgm:t>
        <a:bodyPr/>
        <a:lstStyle/>
        <a:p>
          <a:pPr algn="ctr"/>
          <a:r>
            <a:rPr lang="ru-RU" b="1" i="0" dirty="0" smtClean="0">
              <a:solidFill>
                <a:srgbClr val="002060"/>
              </a:solidFill>
            </a:rPr>
            <a:t>Откажись от той деятельности, которая не в твоих интересах и не в интересах твоей компании</a:t>
          </a:r>
          <a:r>
            <a:rPr lang="ru-RU" b="1" i="0" dirty="0" smtClean="0"/>
            <a:t>.</a:t>
          </a:r>
          <a:endParaRPr lang="ru-RU" b="1" dirty="0"/>
        </a:p>
      </dgm:t>
    </dgm:pt>
    <dgm:pt modelId="{8054D80F-3EFD-427F-AFD7-46BCEDCED765}" type="parTrans" cxnId="{1EC9E120-990E-42A8-A29D-C33DCE0AACDB}">
      <dgm:prSet/>
      <dgm:spPr/>
      <dgm:t>
        <a:bodyPr/>
        <a:lstStyle/>
        <a:p>
          <a:endParaRPr lang="ru-RU"/>
        </a:p>
      </dgm:t>
    </dgm:pt>
    <dgm:pt modelId="{AAF5CF85-A82F-4B49-94F6-CA29FE36C63C}" type="sibTrans" cxnId="{1EC9E120-990E-42A8-A29D-C33DCE0AACDB}">
      <dgm:prSet/>
      <dgm:spPr/>
      <dgm:t>
        <a:bodyPr/>
        <a:lstStyle/>
        <a:p>
          <a:endParaRPr lang="ru-RU"/>
        </a:p>
      </dgm:t>
    </dgm:pt>
    <dgm:pt modelId="{612A1B42-1A82-4AD6-A89E-2CE594692D74}">
      <dgm:prSet phldrT="[Текст]"/>
      <dgm:spPr/>
      <dgm:t>
        <a:bodyPr/>
        <a:lstStyle/>
        <a:p>
          <a:pPr algn="ctr"/>
          <a:r>
            <a:rPr lang="ru-RU" b="1" i="0" dirty="0" smtClean="0"/>
            <a:t>Никогда не делай того, о чем бы ты не смог сказать на всю страну.</a:t>
          </a:r>
          <a:endParaRPr lang="ru-RU" b="1" dirty="0"/>
        </a:p>
      </dgm:t>
    </dgm:pt>
    <dgm:pt modelId="{432906B8-294A-4F9E-960A-44B55EFE8136}" type="parTrans" cxnId="{7ABE8E27-591D-4AFE-AA21-5EBDBC22F1AD}">
      <dgm:prSet/>
      <dgm:spPr/>
      <dgm:t>
        <a:bodyPr/>
        <a:lstStyle/>
        <a:p>
          <a:endParaRPr lang="ru-RU"/>
        </a:p>
      </dgm:t>
    </dgm:pt>
    <dgm:pt modelId="{797ED893-C810-49D9-AAEE-39D83FBD1D78}" type="sibTrans" cxnId="{7ABE8E27-591D-4AFE-AA21-5EBDBC22F1AD}">
      <dgm:prSet/>
      <dgm:spPr/>
      <dgm:t>
        <a:bodyPr/>
        <a:lstStyle/>
        <a:p>
          <a:endParaRPr lang="ru-RU"/>
        </a:p>
      </dgm:t>
    </dgm:pt>
    <dgm:pt modelId="{5B78B462-DC23-4799-9122-F242FBB80786}">
      <dgm:prSet phldrT="[Текст]"/>
      <dgm:spPr/>
      <dgm:t>
        <a:bodyPr/>
        <a:lstStyle/>
        <a:p>
          <a:pPr algn="ctr"/>
          <a:r>
            <a:rPr lang="ru-RU" b="1" i="0" dirty="0" smtClean="0">
              <a:solidFill>
                <a:srgbClr val="002060"/>
              </a:solidFill>
            </a:rPr>
            <a:t>Никогда не делай того, что не идет на благо компании.</a:t>
          </a:r>
          <a:endParaRPr lang="ru-RU" b="1" dirty="0">
            <a:solidFill>
              <a:srgbClr val="002060"/>
            </a:solidFill>
          </a:endParaRPr>
        </a:p>
      </dgm:t>
    </dgm:pt>
    <dgm:pt modelId="{88B8C0A4-A105-418C-8491-87F61384AE1D}" type="parTrans" cxnId="{DD56F62B-B5AA-465C-BB9C-EA5E66B1D69A}">
      <dgm:prSet/>
      <dgm:spPr/>
      <dgm:t>
        <a:bodyPr/>
        <a:lstStyle/>
        <a:p>
          <a:endParaRPr lang="ru-RU"/>
        </a:p>
      </dgm:t>
    </dgm:pt>
    <dgm:pt modelId="{CE22BC2A-DE5B-4491-8439-7A73007C6947}" type="sibTrans" cxnId="{DD56F62B-B5AA-465C-BB9C-EA5E66B1D69A}">
      <dgm:prSet/>
      <dgm:spPr/>
      <dgm:t>
        <a:bodyPr/>
        <a:lstStyle/>
        <a:p>
          <a:endParaRPr lang="ru-RU"/>
        </a:p>
      </dgm:t>
    </dgm:pt>
    <dgm:pt modelId="{3E2A20EB-5A7C-44E8-8B35-3C4D283E5C3C}">
      <dgm:prSet/>
      <dgm:spPr/>
      <dgm:t>
        <a:bodyPr/>
        <a:lstStyle/>
        <a:p>
          <a:pPr algn="ctr"/>
          <a:r>
            <a:rPr lang="ru-RU" b="1" i="0" dirty="0" smtClean="0">
              <a:solidFill>
                <a:srgbClr val="002060"/>
              </a:solidFill>
            </a:rPr>
            <a:t>Никогда не нарушай закон.</a:t>
          </a:r>
          <a:endParaRPr lang="ru-RU" b="1" dirty="0">
            <a:solidFill>
              <a:srgbClr val="002060"/>
            </a:solidFill>
          </a:endParaRPr>
        </a:p>
      </dgm:t>
    </dgm:pt>
    <dgm:pt modelId="{5B0D774F-C89C-45AF-93ED-78F37B781602}" type="parTrans" cxnId="{BF983C07-89E7-4D9E-9C20-47E7BA5AE486}">
      <dgm:prSet/>
      <dgm:spPr/>
      <dgm:t>
        <a:bodyPr/>
        <a:lstStyle/>
        <a:p>
          <a:endParaRPr lang="ru-RU"/>
        </a:p>
      </dgm:t>
    </dgm:pt>
    <dgm:pt modelId="{A7C4ECCC-63EA-477B-8D2B-33549AE5AA9F}" type="sibTrans" cxnId="{BF983C07-89E7-4D9E-9C20-47E7BA5AE486}">
      <dgm:prSet/>
      <dgm:spPr/>
      <dgm:t>
        <a:bodyPr/>
        <a:lstStyle/>
        <a:p>
          <a:endParaRPr lang="ru-RU"/>
        </a:p>
      </dgm:t>
    </dgm:pt>
    <dgm:pt modelId="{EFC54725-55CB-4F4D-8AB5-D4006D428742}">
      <dgm:prSet/>
      <dgm:spPr/>
      <dgm:t>
        <a:bodyPr/>
        <a:lstStyle/>
        <a:p>
          <a:pPr algn="ctr"/>
          <a:r>
            <a:rPr lang="ru-RU" b="1" i="0" dirty="0" smtClean="0">
              <a:solidFill>
                <a:srgbClr val="002060"/>
              </a:solidFill>
            </a:rPr>
            <a:t>Никогда не препятствуй саморазвитию другого сотрудника.</a:t>
          </a:r>
          <a:endParaRPr lang="ru-RU" b="1" dirty="0">
            <a:solidFill>
              <a:srgbClr val="002060"/>
            </a:solidFill>
          </a:endParaRPr>
        </a:p>
      </dgm:t>
    </dgm:pt>
    <dgm:pt modelId="{74E55087-6C97-4003-A059-A6710266129C}" type="parTrans" cxnId="{E957C24C-1E11-44B2-B4B0-A0CED6BB6B19}">
      <dgm:prSet/>
      <dgm:spPr/>
      <dgm:t>
        <a:bodyPr/>
        <a:lstStyle/>
        <a:p>
          <a:endParaRPr lang="ru-RU"/>
        </a:p>
      </dgm:t>
    </dgm:pt>
    <dgm:pt modelId="{986CE0D2-BBD4-4935-943E-F111ECAEE990}" type="sibTrans" cxnId="{E957C24C-1E11-44B2-B4B0-A0CED6BB6B19}">
      <dgm:prSet/>
      <dgm:spPr/>
      <dgm:t>
        <a:bodyPr/>
        <a:lstStyle/>
        <a:p>
          <a:endParaRPr lang="ru-RU"/>
        </a:p>
      </dgm:t>
    </dgm:pt>
    <dgm:pt modelId="{8D95ACB3-2A4A-4DBD-ACB4-152C4AE5C703}">
      <dgm:prSet/>
      <dgm:spPr/>
      <dgm:t>
        <a:bodyPr/>
        <a:lstStyle/>
        <a:p>
          <a:pPr algn="ctr"/>
          <a:r>
            <a:rPr lang="ru-RU" b="1" i="0" dirty="0" err="1" smtClean="0">
              <a:solidFill>
                <a:srgbClr val="002060"/>
              </a:solidFill>
            </a:rPr>
            <a:t>Самоутверждайся</a:t>
          </a:r>
          <a:r>
            <a:rPr lang="ru-RU" b="1" i="0" dirty="0" smtClean="0">
              <a:solidFill>
                <a:srgbClr val="002060"/>
              </a:solidFill>
            </a:rPr>
            <a:t> только за свой счет.</a:t>
          </a:r>
          <a:endParaRPr lang="ru-RU" b="1" dirty="0">
            <a:solidFill>
              <a:srgbClr val="002060"/>
            </a:solidFill>
          </a:endParaRPr>
        </a:p>
      </dgm:t>
    </dgm:pt>
    <dgm:pt modelId="{60F99FF6-9E5A-48F1-80E2-0567BC610422}" type="parTrans" cxnId="{5C601C61-5A11-4CA8-9B77-D4F8B6CD498C}">
      <dgm:prSet/>
      <dgm:spPr/>
      <dgm:t>
        <a:bodyPr/>
        <a:lstStyle/>
        <a:p>
          <a:endParaRPr lang="ru-RU"/>
        </a:p>
      </dgm:t>
    </dgm:pt>
    <dgm:pt modelId="{DFFDF9A8-DDCD-4E0C-85B6-B9111688E274}" type="sibTrans" cxnId="{5C601C61-5A11-4CA8-9B77-D4F8B6CD498C}">
      <dgm:prSet/>
      <dgm:spPr/>
      <dgm:t>
        <a:bodyPr/>
        <a:lstStyle/>
        <a:p>
          <a:endParaRPr lang="ru-RU"/>
        </a:p>
      </dgm:t>
    </dgm:pt>
    <dgm:pt modelId="{CD17FF9C-47FB-4797-99D1-6DCA5C473B11}">
      <dgm:prSet/>
      <dgm:spPr/>
      <dgm:t>
        <a:bodyPr/>
        <a:lstStyle/>
        <a:p>
          <a:pPr algn="ctr"/>
          <a:r>
            <a:rPr lang="ru-RU" b="1" i="0" dirty="0" smtClean="0">
              <a:solidFill>
                <a:srgbClr val="002060"/>
              </a:solidFill>
            </a:rPr>
            <a:t>Не ущемляй права других.</a:t>
          </a:r>
          <a:endParaRPr lang="ru-RU" b="1" dirty="0">
            <a:solidFill>
              <a:srgbClr val="002060"/>
            </a:solidFill>
          </a:endParaRPr>
        </a:p>
      </dgm:t>
    </dgm:pt>
    <dgm:pt modelId="{489E3377-9777-415B-A37C-7B2FE6F8A6D9}" type="parTrans" cxnId="{2AE56A56-0EDF-4F10-8E88-76265F747633}">
      <dgm:prSet/>
      <dgm:spPr/>
      <dgm:t>
        <a:bodyPr/>
        <a:lstStyle/>
        <a:p>
          <a:endParaRPr lang="ru-RU"/>
        </a:p>
      </dgm:t>
    </dgm:pt>
    <dgm:pt modelId="{2E3E8334-8257-4303-BEF2-78D2B11EEC51}" type="sibTrans" cxnId="{2AE56A56-0EDF-4F10-8E88-76265F747633}">
      <dgm:prSet/>
      <dgm:spPr/>
      <dgm:t>
        <a:bodyPr/>
        <a:lstStyle/>
        <a:p>
          <a:endParaRPr lang="ru-RU"/>
        </a:p>
      </dgm:t>
    </dgm:pt>
    <dgm:pt modelId="{6DB90A3E-1413-4A74-B139-6896CA5299C3}">
      <dgm:prSet/>
      <dgm:spPr/>
      <dgm:t>
        <a:bodyPr/>
        <a:lstStyle/>
        <a:p>
          <a:pPr algn="ctr"/>
          <a:r>
            <a:rPr lang="ru-RU" b="1" i="0" dirty="0" smtClean="0"/>
            <a:t>Не унижай «ослабших» в обществе.</a:t>
          </a:r>
          <a:endParaRPr lang="ru-RU" b="1" dirty="0"/>
        </a:p>
      </dgm:t>
    </dgm:pt>
    <dgm:pt modelId="{BD807E71-C999-4851-8CE9-6388F204D680}" type="parTrans" cxnId="{7CEE5E34-E9FB-47E5-AF64-2BA65F7E5E70}">
      <dgm:prSet/>
      <dgm:spPr/>
      <dgm:t>
        <a:bodyPr/>
        <a:lstStyle/>
        <a:p>
          <a:endParaRPr lang="ru-RU"/>
        </a:p>
      </dgm:t>
    </dgm:pt>
    <dgm:pt modelId="{10D8F087-86B9-4C8E-A7DF-2C6A001B664C}" type="sibTrans" cxnId="{7CEE5E34-E9FB-47E5-AF64-2BA65F7E5E70}">
      <dgm:prSet/>
      <dgm:spPr/>
      <dgm:t>
        <a:bodyPr/>
        <a:lstStyle/>
        <a:p>
          <a:endParaRPr lang="ru-RU"/>
        </a:p>
      </dgm:t>
    </dgm:pt>
    <dgm:pt modelId="{E0428ADE-C53D-47C0-8861-495AB482A797}">
      <dgm:prSet/>
      <dgm:spPr/>
      <dgm:t>
        <a:bodyPr/>
        <a:lstStyle/>
        <a:p>
          <a:pPr algn="ctr"/>
          <a:r>
            <a:rPr lang="ru-RU" b="1" i="0" dirty="0" smtClean="0">
              <a:solidFill>
                <a:srgbClr val="002060"/>
              </a:solidFill>
            </a:rPr>
            <a:t>Будь честным с самим собой</a:t>
          </a:r>
          <a:r>
            <a:rPr lang="ru-RU" b="0" i="0" dirty="0" smtClean="0"/>
            <a:t>.</a:t>
          </a:r>
          <a:endParaRPr lang="ru-RU" dirty="0"/>
        </a:p>
      </dgm:t>
    </dgm:pt>
    <dgm:pt modelId="{F5C22A3F-C359-495A-AEC2-583AD8F5C21C}" type="parTrans" cxnId="{C00452AD-699B-45CF-ACA8-1317B75F51DD}">
      <dgm:prSet/>
      <dgm:spPr/>
      <dgm:t>
        <a:bodyPr/>
        <a:lstStyle/>
        <a:p>
          <a:endParaRPr lang="ru-RU"/>
        </a:p>
      </dgm:t>
    </dgm:pt>
    <dgm:pt modelId="{45DE9B29-CB62-40D7-A6DD-DA0A3B844FF7}" type="sibTrans" cxnId="{C00452AD-699B-45CF-ACA8-1317B75F51DD}">
      <dgm:prSet/>
      <dgm:spPr/>
      <dgm:t>
        <a:bodyPr/>
        <a:lstStyle/>
        <a:p>
          <a:endParaRPr lang="ru-RU"/>
        </a:p>
      </dgm:t>
    </dgm:pt>
    <dgm:pt modelId="{DACBB145-C7B0-4146-820C-4149F6A0DDDF}" type="pres">
      <dgm:prSet presAssocID="{815B647B-AB19-4E5C-AA26-8F2F30F5FA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9006B2-2C43-417B-B40F-D26D70CE1BA4}" type="pres">
      <dgm:prSet presAssocID="{E0428ADE-C53D-47C0-8861-495AB482A797}" presName="boxAndChildren" presStyleCnt="0"/>
      <dgm:spPr/>
    </dgm:pt>
    <dgm:pt modelId="{988D47D6-DABE-41DA-8183-51317E985374}" type="pres">
      <dgm:prSet presAssocID="{E0428ADE-C53D-47C0-8861-495AB482A797}" presName="parentTextBox" presStyleLbl="node1" presStyleIdx="0" presStyleCnt="9"/>
      <dgm:spPr/>
      <dgm:t>
        <a:bodyPr/>
        <a:lstStyle/>
        <a:p>
          <a:endParaRPr lang="ru-RU"/>
        </a:p>
      </dgm:t>
    </dgm:pt>
    <dgm:pt modelId="{521C55AC-A4D8-48F5-B278-D873AF512DE4}" type="pres">
      <dgm:prSet presAssocID="{10D8F087-86B9-4C8E-A7DF-2C6A001B664C}" presName="sp" presStyleCnt="0"/>
      <dgm:spPr/>
    </dgm:pt>
    <dgm:pt modelId="{4FF7595E-2A44-4DA7-8521-164E0B0110C3}" type="pres">
      <dgm:prSet presAssocID="{6DB90A3E-1413-4A74-B139-6896CA5299C3}" presName="arrowAndChildren" presStyleCnt="0"/>
      <dgm:spPr/>
    </dgm:pt>
    <dgm:pt modelId="{B916B31C-0773-4699-957D-3BC69B6B427D}" type="pres">
      <dgm:prSet presAssocID="{6DB90A3E-1413-4A74-B139-6896CA5299C3}" presName="parentTextArrow" presStyleLbl="node1" presStyleIdx="1" presStyleCnt="9"/>
      <dgm:spPr/>
      <dgm:t>
        <a:bodyPr/>
        <a:lstStyle/>
        <a:p>
          <a:endParaRPr lang="ru-RU"/>
        </a:p>
      </dgm:t>
    </dgm:pt>
    <dgm:pt modelId="{772E612C-EA87-4FFF-AF73-2305E4086938}" type="pres">
      <dgm:prSet presAssocID="{2E3E8334-8257-4303-BEF2-78D2B11EEC51}" presName="sp" presStyleCnt="0"/>
      <dgm:spPr/>
    </dgm:pt>
    <dgm:pt modelId="{052075BB-9CF4-44D5-AFCA-3FA7063DB469}" type="pres">
      <dgm:prSet presAssocID="{CD17FF9C-47FB-4797-99D1-6DCA5C473B11}" presName="arrowAndChildren" presStyleCnt="0"/>
      <dgm:spPr/>
    </dgm:pt>
    <dgm:pt modelId="{E7C3BC78-ACA8-4EDD-BB3E-250DEECA26C3}" type="pres">
      <dgm:prSet presAssocID="{CD17FF9C-47FB-4797-99D1-6DCA5C473B11}" presName="parentTextArrow" presStyleLbl="node1" presStyleIdx="2" presStyleCnt="9"/>
      <dgm:spPr/>
      <dgm:t>
        <a:bodyPr/>
        <a:lstStyle/>
        <a:p>
          <a:endParaRPr lang="ru-RU"/>
        </a:p>
      </dgm:t>
    </dgm:pt>
    <dgm:pt modelId="{CC26B2CE-600E-4BB9-8FB1-89DD015A279C}" type="pres">
      <dgm:prSet presAssocID="{DFFDF9A8-DDCD-4E0C-85B6-B9111688E274}" presName="sp" presStyleCnt="0"/>
      <dgm:spPr/>
    </dgm:pt>
    <dgm:pt modelId="{451490A7-2B9F-46EF-8165-7D3CD94B04B4}" type="pres">
      <dgm:prSet presAssocID="{8D95ACB3-2A4A-4DBD-ACB4-152C4AE5C703}" presName="arrowAndChildren" presStyleCnt="0"/>
      <dgm:spPr/>
    </dgm:pt>
    <dgm:pt modelId="{5D0D2ECB-4B55-4446-A1AB-2EC0B4EC9D6A}" type="pres">
      <dgm:prSet presAssocID="{8D95ACB3-2A4A-4DBD-ACB4-152C4AE5C703}" presName="parentTextArrow" presStyleLbl="node1" presStyleIdx="3" presStyleCnt="9"/>
      <dgm:spPr/>
      <dgm:t>
        <a:bodyPr/>
        <a:lstStyle/>
        <a:p>
          <a:endParaRPr lang="ru-RU"/>
        </a:p>
      </dgm:t>
    </dgm:pt>
    <dgm:pt modelId="{893885AB-C4F3-49A1-AD7D-5E810C5A498E}" type="pres">
      <dgm:prSet presAssocID="{986CE0D2-BBD4-4935-943E-F111ECAEE990}" presName="sp" presStyleCnt="0"/>
      <dgm:spPr/>
    </dgm:pt>
    <dgm:pt modelId="{8F22A63E-103C-4BC4-81A5-10C126A687B4}" type="pres">
      <dgm:prSet presAssocID="{EFC54725-55CB-4F4D-8AB5-D4006D428742}" presName="arrowAndChildren" presStyleCnt="0"/>
      <dgm:spPr/>
    </dgm:pt>
    <dgm:pt modelId="{B585E60E-BEA2-4FC3-ADED-40EFAB0B6977}" type="pres">
      <dgm:prSet presAssocID="{EFC54725-55CB-4F4D-8AB5-D4006D428742}" presName="parentTextArrow" presStyleLbl="node1" presStyleIdx="4" presStyleCnt="9"/>
      <dgm:spPr/>
      <dgm:t>
        <a:bodyPr/>
        <a:lstStyle/>
        <a:p>
          <a:endParaRPr lang="ru-RU"/>
        </a:p>
      </dgm:t>
    </dgm:pt>
    <dgm:pt modelId="{A3E3C4E7-FC50-437B-9C80-5F028BB8B7EA}" type="pres">
      <dgm:prSet presAssocID="{A7C4ECCC-63EA-477B-8D2B-33549AE5AA9F}" presName="sp" presStyleCnt="0"/>
      <dgm:spPr/>
    </dgm:pt>
    <dgm:pt modelId="{172B6BC1-0320-4C17-B238-A8F711254A28}" type="pres">
      <dgm:prSet presAssocID="{3E2A20EB-5A7C-44E8-8B35-3C4D283E5C3C}" presName="arrowAndChildren" presStyleCnt="0"/>
      <dgm:spPr/>
    </dgm:pt>
    <dgm:pt modelId="{5F978914-BB67-40BB-8071-B8D32EB190FA}" type="pres">
      <dgm:prSet presAssocID="{3E2A20EB-5A7C-44E8-8B35-3C4D283E5C3C}" presName="parentTextArrow" presStyleLbl="node1" presStyleIdx="5" presStyleCnt="9"/>
      <dgm:spPr/>
      <dgm:t>
        <a:bodyPr/>
        <a:lstStyle/>
        <a:p>
          <a:endParaRPr lang="ru-RU"/>
        </a:p>
      </dgm:t>
    </dgm:pt>
    <dgm:pt modelId="{B9002686-2B2B-41E2-8231-EF3188C25D8B}" type="pres">
      <dgm:prSet presAssocID="{CE22BC2A-DE5B-4491-8439-7A73007C6947}" presName="sp" presStyleCnt="0"/>
      <dgm:spPr/>
    </dgm:pt>
    <dgm:pt modelId="{40CB931E-976D-4ED2-B018-A4E7AC3CC7F1}" type="pres">
      <dgm:prSet presAssocID="{5B78B462-DC23-4799-9122-F242FBB80786}" presName="arrowAndChildren" presStyleCnt="0"/>
      <dgm:spPr/>
    </dgm:pt>
    <dgm:pt modelId="{894B9EA4-3044-4CAB-BBB3-D6A7E8CB7D33}" type="pres">
      <dgm:prSet presAssocID="{5B78B462-DC23-4799-9122-F242FBB80786}" presName="parentTextArrow" presStyleLbl="node1" presStyleIdx="6" presStyleCnt="9"/>
      <dgm:spPr/>
      <dgm:t>
        <a:bodyPr/>
        <a:lstStyle/>
        <a:p>
          <a:endParaRPr lang="ru-RU"/>
        </a:p>
      </dgm:t>
    </dgm:pt>
    <dgm:pt modelId="{7BF035E4-705B-48EB-8D66-88D77DE3CA61}" type="pres">
      <dgm:prSet presAssocID="{797ED893-C810-49D9-AAEE-39D83FBD1D78}" presName="sp" presStyleCnt="0"/>
      <dgm:spPr/>
    </dgm:pt>
    <dgm:pt modelId="{9217C4DD-D14B-47D9-9E92-45E0D705BF0B}" type="pres">
      <dgm:prSet presAssocID="{612A1B42-1A82-4AD6-A89E-2CE594692D74}" presName="arrowAndChildren" presStyleCnt="0"/>
      <dgm:spPr/>
    </dgm:pt>
    <dgm:pt modelId="{AA0E10ED-8FBE-4447-9322-39B3AE533EEF}" type="pres">
      <dgm:prSet presAssocID="{612A1B42-1A82-4AD6-A89E-2CE594692D74}" presName="parentTextArrow" presStyleLbl="node1" presStyleIdx="7" presStyleCnt="9"/>
      <dgm:spPr/>
      <dgm:t>
        <a:bodyPr/>
        <a:lstStyle/>
        <a:p>
          <a:endParaRPr lang="ru-RU"/>
        </a:p>
      </dgm:t>
    </dgm:pt>
    <dgm:pt modelId="{97C9A67A-71EE-49B8-AACF-35CD90CD5CCE}" type="pres">
      <dgm:prSet presAssocID="{AAF5CF85-A82F-4B49-94F6-CA29FE36C63C}" presName="sp" presStyleCnt="0"/>
      <dgm:spPr/>
    </dgm:pt>
    <dgm:pt modelId="{7BD0A3D1-6224-4DED-8B9C-595AEE866ABC}" type="pres">
      <dgm:prSet presAssocID="{69978DEE-37FD-41A1-8EFD-AB293BF0A711}" presName="arrowAndChildren" presStyleCnt="0"/>
      <dgm:spPr/>
    </dgm:pt>
    <dgm:pt modelId="{35B4C9C7-7018-457E-B87F-836B97535E0B}" type="pres">
      <dgm:prSet presAssocID="{69978DEE-37FD-41A1-8EFD-AB293BF0A711}" presName="parentTextArrow" presStyleLbl="node1" presStyleIdx="8" presStyleCnt="9"/>
      <dgm:spPr/>
      <dgm:t>
        <a:bodyPr/>
        <a:lstStyle/>
        <a:p>
          <a:endParaRPr lang="ru-RU"/>
        </a:p>
      </dgm:t>
    </dgm:pt>
  </dgm:ptLst>
  <dgm:cxnLst>
    <dgm:cxn modelId="{7CEE5E34-E9FB-47E5-AF64-2BA65F7E5E70}" srcId="{815B647B-AB19-4E5C-AA26-8F2F30F5FAC3}" destId="{6DB90A3E-1413-4A74-B139-6896CA5299C3}" srcOrd="7" destOrd="0" parTransId="{BD807E71-C999-4851-8CE9-6388F204D680}" sibTransId="{10D8F087-86B9-4C8E-A7DF-2C6A001B664C}"/>
    <dgm:cxn modelId="{DD1C437C-0BAA-4AAD-A5B0-763A48C50794}" type="presOf" srcId="{815B647B-AB19-4E5C-AA26-8F2F30F5FAC3}" destId="{DACBB145-C7B0-4146-820C-4149F6A0DDDF}" srcOrd="0" destOrd="0" presId="urn:microsoft.com/office/officeart/2005/8/layout/process4"/>
    <dgm:cxn modelId="{C00452AD-699B-45CF-ACA8-1317B75F51DD}" srcId="{815B647B-AB19-4E5C-AA26-8F2F30F5FAC3}" destId="{E0428ADE-C53D-47C0-8861-495AB482A797}" srcOrd="8" destOrd="0" parTransId="{F5C22A3F-C359-495A-AEC2-583AD8F5C21C}" sibTransId="{45DE9B29-CB62-40D7-A6DD-DA0A3B844FF7}"/>
    <dgm:cxn modelId="{7ABE8E27-591D-4AFE-AA21-5EBDBC22F1AD}" srcId="{815B647B-AB19-4E5C-AA26-8F2F30F5FAC3}" destId="{612A1B42-1A82-4AD6-A89E-2CE594692D74}" srcOrd="1" destOrd="0" parTransId="{432906B8-294A-4F9E-960A-44B55EFE8136}" sibTransId="{797ED893-C810-49D9-AAEE-39D83FBD1D78}"/>
    <dgm:cxn modelId="{2AE56A56-0EDF-4F10-8E88-76265F747633}" srcId="{815B647B-AB19-4E5C-AA26-8F2F30F5FAC3}" destId="{CD17FF9C-47FB-4797-99D1-6DCA5C473B11}" srcOrd="6" destOrd="0" parTransId="{489E3377-9777-415B-A37C-7B2FE6F8A6D9}" sibTransId="{2E3E8334-8257-4303-BEF2-78D2B11EEC51}"/>
    <dgm:cxn modelId="{1C4AD565-6183-40DD-A126-9E41E4E8D18E}" type="presOf" srcId="{612A1B42-1A82-4AD6-A89E-2CE594692D74}" destId="{AA0E10ED-8FBE-4447-9322-39B3AE533EEF}" srcOrd="0" destOrd="0" presId="urn:microsoft.com/office/officeart/2005/8/layout/process4"/>
    <dgm:cxn modelId="{BA974AE9-40E2-49D2-863E-73E2224DD342}" type="presOf" srcId="{EFC54725-55CB-4F4D-8AB5-D4006D428742}" destId="{B585E60E-BEA2-4FC3-ADED-40EFAB0B6977}" srcOrd="0" destOrd="0" presId="urn:microsoft.com/office/officeart/2005/8/layout/process4"/>
    <dgm:cxn modelId="{570E6457-A952-4B4A-9A33-04874496B82D}" type="presOf" srcId="{5B78B462-DC23-4799-9122-F242FBB80786}" destId="{894B9EA4-3044-4CAB-BBB3-D6A7E8CB7D33}" srcOrd="0" destOrd="0" presId="urn:microsoft.com/office/officeart/2005/8/layout/process4"/>
    <dgm:cxn modelId="{5C601C61-5A11-4CA8-9B77-D4F8B6CD498C}" srcId="{815B647B-AB19-4E5C-AA26-8F2F30F5FAC3}" destId="{8D95ACB3-2A4A-4DBD-ACB4-152C4AE5C703}" srcOrd="5" destOrd="0" parTransId="{60F99FF6-9E5A-48F1-80E2-0567BC610422}" sibTransId="{DFFDF9A8-DDCD-4E0C-85B6-B9111688E274}"/>
    <dgm:cxn modelId="{E957C24C-1E11-44B2-B4B0-A0CED6BB6B19}" srcId="{815B647B-AB19-4E5C-AA26-8F2F30F5FAC3}" destId="{EFC54725-55CB-4F4D-8AB5-D4006D428742}" srcOrd="4" destOrd="0" parTransId="{74E55087-6C97-4003-A059-A6710266129C}" sibTransId="{986CE0D2-BBD4-4935-943E-F111ECAEE990}"/>
    <dgm:cxn modelId="{54255D06-E942-47F6-8F22-1F991248916B}" type="presOf" srcId="{CD17FF9C-47FB-4797-99D1-6DCA5C473B11}" destId="{E7C3BC78-ACA8-4EDD-BB3E-250DEECA26C3}" srcOrd="0" destOrd="0" presId="urn:microsoft.com/office/officeart/2005/8/layout/process4"/>
    <dgm:cxn modelId="{602BA258-E8F8-4BB5-B27B-64AFB112B73C}" type="presOf" srcId="{8D95ACB3-2A4A-4DBD-ACB4-152C4AE5C703}" destId="{5D0D2ECB-4B55-4446-A1AB-2EC0B4EC9D6A}" srcOrd="0" destOrd="0" presId="urn:microsoft.com/office/officeart/2005/8/layout/process4"/>
    <dgm:cxn modelId="{E139740D-8DFD-4E76-A660-64D43B51B57D}" type="presOf" srcId="{6DB90A3E-1413-4A74-B139-6896CA5299C3}" destId="{B916B31C-0773-4699-957D-3BC69B6B427D}" srcOrd="0" destOrd="0" presId="urn:microsoft.com/office/officeart/2005/8/layout/process4"/>
    <dgm:cxn modelId="{26ED7B98-A3F3-41DB-93E8-CC8F7B346E6E}" type="presOf" srcId="{69978DEE-37FD-41A1-8EFD-AB293BF0A711}" destId="{35B4C9C7-7018-457E-B87F-836B97535E0B}" srcOrd="0" destOrd="0" presId="urn:microsoft.com/office/officeart/2005/8/layout/process4"/>
    <dgm:cxn modelId="{1EC9E120-990E-42A8-A29D-C33DCE0AACDB}" srcId="{815B647B-AB19-4E5C-AA26-8F2F30F5FAC3}" destId="{69978DEE-37FD-41A1-8EFD-AB293BF0A711}" srcOrd="0" destOrd="0" parTransId="{8054D80F-3EFD-427F-AFD7-46BCEDCED765}" sibTransId="{AAF5CF85-A82F-4B49-94F6-CA29FE36C63C}"/>
    <dgm:cxn modelId="{DD56F62B-B5AA-465C-BB9C-EA5E66B1D69A}" srcId="{815B647B-AB19-4E5C-AA26-8F2F30F5FAC3}" destId="{5B78B462-DC23-4799-9122-F242FBB80786}" srcOrd="2" destOrd="0" parTransId="{88B8C0A4-A105-418C-8491-87F61384AE1D}" sibTransId="{CE22BC2A-DE5B-4491-8439-7A73007C6947}"/>
    <dgm:cxn modelId="{0A9467DA-EF26-41C8-A5E0-095EC8A06620}" type="presOf" srcId="{E0428ADE-C53D-47C0-8861-495AB482A797}" destId="{988D47D6-DABE-41DA-8183-51317E985374}" srcOrd="0" destOrd="0" presId="urn:microsoft.com/office/officeart/2005/8/layout/process4"/>
    <dgm:cxn modelId="{BF983C07-89E7-4D9E-9C20-47E7BA5AE486}" srcId="{815B647B-AB19-4E5C-AA26-8F2F30F5FAC3}" destId="{3E2A20EB-5A7C-44E8-8B35-3C4D283E5C3C}" srcOrd="3" destOrd="0" parTransId="{5B0D774F-C89C-45AF-93ED-78F37B781602}" sibTransId="{A7C4ECCC-63EA-477B-8D2B-33549AE5AA9F}"/>
    <dgm:cxn modelId="{417B40CE-C4F0-44AA-9D37-6C3634914A63}" type="presOf" srcId="{3E2A20EB-5A7C-44E8-8B35-3C4D283E5C3C}" destId="{5F978914-BB67-40BB-8071-B8D32EB190FA}" srcOrd="0" destOrd="0" presId="urn:microsoft.com/office/officeart/2005/8/layout/process4"/>
    <dgm:cxn modelId="{2360A756-A280-4D6A-B6F4-146FEBE93227}" type="presParOf" srcId="{DACBB145-C7B0-4146-820C-4149F6A0DDDF}" destId="{729006B2-2C43-417B-B40F-D26D70CE1BA4}" srcOrd="0" destOrd="0" presId="urn:microsoft.com/office/officeart/2005/8/layout/process4"/>
    <dgm:cxn modelId="{CE5C7A10-4432-49EA-B1D0-CFC3346B0B98}" type="presParOf" srcId="{729006B2-2C43-417B-B40F-D26D70CE1BA4}" destId="{988D47D6-DABE-41DA-8183-51317E985374}" srcOrd="0" destOrd="0" presId="urn:microsoft.com/office/officeart/2005/8/layout/process4"/>
    <dgm:cxn modelId="{53A8F8B8-0DD2-4495-87CD-FEEA7C260667}" type="presParOf" srcId="{DACBB145-C7B0-4146-820C-4149F6A0DDDF}" destId="{521C55AC-A4D8-48F5-B278-D873AF512DE4}" srcOrd="1" destOrd="0" presId="urn:microsoft.com/office/officeart/2005/8/layout/process4"/>
    <dgm:cxn modelId="{315E5290-668C-4628-BC31-FE4D6D9C9EA9}" type="presParOf" srcId="{DACBB145-C7B0-4146-820C-4149F6A0DDDF}" destId="{4FF7595E-2A44-4DA7-8521-164E0B0110C3}" srcOrd="2" destOrd="0" presId="urn:microsoft.com/office/officeart/2005/8/layout/process4"/>
    <dgm:cxn modelId="{1B535937-BA0D-4EB1-92E5-E6D20C4A47FE}" type="presParOf" srcId="{4FF7595E-2A44-4DA7-8521-164E0B0110C3}" destId="{B916B31C-0773-4699-957D-3BC69B6B427D}" srcOrd="0" destOrd="0" presId="urn:microsoft.com/office/officeart/2005/8/layout/process4"/>
    <dgm:cxn modelId="{F0EBD53B-7CF0-4051-AFF7-754E501F0737}" type="presParOf" srcId="{DACBB145-C7B0-4146-820C-4149F6A0DDDF}" destId="{772E612C-EA87-4FFF-AF73-2305E4086938}" srcOrd="3" destOrd="0" presId="urn:microsoft.com/office/officeart/2005/8/layout/process4"/>
    <dgm:cxn modelId="{AF11FC65-D4ED-45FF-8BCF-0F5BCD23246F}" type="presParOf" srcId="{DACBB145-C7B0-4146-820C-4149F6A0DDDF}" destId="{052075BB-9CF4-44D5-AFCA-3FA7063DB469}" srcOrd="4" destOrd="0" presId="urn:microsoft.com/office/officeart/2005/8/layout/process4"/>
    <dgm:cxn modelId="{26AB0F22-13D2-4FBD-AEFC-381BDB2D95F6}" type="presParOf" srcId="{052075BB-9CF4-44D5-AFCA-3FA7063DB469}" destId="{E7C3BC78-ACA8-4EDD-BB3E-250DEECA26C3}" srcOrd="0" destOrd="0" presId="urn:microsoft.com/office/officeart/2005/8/layout/process4"/>
    <dgm:cxn modelId="{EDE09C29-0F82-4D46-B8D8-6D477DA84973}" type="presParOf" srcId="{DACBB145-C7B0-4146-820C-4149F6A0DDDF}" destId="{CC26B2CE-600E-4BB9-8FB1-89DD015A279C}" srcOrd="5" destOrd="0" presId="urn:microsoft.com/office/officeart/2005/8/layout/process4"/>
    <dgm:cxn modelId="{E42FAA89-19CE-445B-8873-A05A0C04023E}" type="presParOf" srcId="{DACBB145-C7B0-4146-820C-4149F6A0DDDF}" destId="{451490A7-2B9F-46EF-8165-7D3CD94B04B4}" srcOrd="6" destOrd="0" presId="urn:microsoft.com/office/officeart/2005/8/layout/process4"/>
    <dgm:cxn modelId="{8BE7330A-4B7E-4C85-958F-02EA72FF7722}" type="presParOf" srcId="{451490A7-2B9F-46EF-8165-7D3CD94B04B4}" destId="{5D0D2ECB-4B55-4446-A1AB-2EC0B4EC9D6A}" srcOrd="0" destOrd="0" presId="urn:microsoft.com/office/officeart/2005/8/layout/process4"/>
    <dgm:cxn modelId="{3D1A5EC4-9B0D-47E2-88A1-66830D752459}" type="presParOf" srcId="{DACBB145-C7B0-4146-820C-4149F6A0DDDF}" destId="{893885AB-C4F3-49A1-AD7D-5E810C5A498E}" srcOrd="7" destOrd="0" presId="urn:microsoft.com/office/officeart/2005/8/layout/process4"/>
    <dgm:cxn modelId="{49E84AEE-9CBB-40BA-AF5E-85BF348A5E12}" type="presParOf" srcId="{DACBB145-C7B0-4146-820C-4149F6A0DDDF}" destId="{8F22A63E-103C-4BC4-81A5-10C126A687B4}" srcOrd="8" destOrd="0" presId="urn:microsoft.com/office/officeart/2005/8/layout/process4"/>
    <dgm:cxn modelId="{ECE72468-B7BF-4832-8DD8-3B8B683E970C}" type="presParOf" srcId="{8F22A63E-103C-4BC4-81A5-10C126A687B4}" destId="{B585E60E-BEA2-4FC3-ADED-40EFAB0B6977}" srcOrd="0" destOrd="0" presId="urn:microsoft.com/office/officeart/2005/8/layout/process4"/>
    <dgm:cxn modelId="{17CDC69F-230B-42A9-9E30-BFCDE0C0ECB2}" type="presParOf" srcId="{DACBB145-C7B0-4146-820C-4149F6A0DDDF}" destId="{A3E3C4E7-FC50-437B-9C80-5F028BB8B7EA}" srcOrd="9" destOrd="0" presId="urn:microsoft.com/office/officeart/2005/8/layout/process4"/>
    <dgm:cxn modelId="{A31625D6-9988-424A-BFF3-BFF73A3DACEA}" type="presParOf" srcId="{DACBB145-C7B0-4146-820C-4149F6A0DDDF}" destId="{172B6BC1-0320-4C17-B238-A8F711254A28}" srcOrd="10" destOrd="0" presId="urn:microsoft.com/office/officeart/2005/8/layout/process4"/>
    <dgm:cxn modelId="{E947BC4F-99DD-464D-BB26-5D158CFB2284}" type="presParOf" srcId="{172B6BC1-0320-4C17-B238-A8F711254A28}" destId="{5F978914-BB67-40BB-8071-B8D32EB190FA}" srcOrd="0" destOrd="0" presId="urn:microsoft.com/office/officeart/2005/8/layout/process4"/>
    <dgm:cxn modelId="{8CF05533-63CE-4FC4-B30C-EF87D69E539B}" type="presParOf" srcId="{DACBB145-C7B0-4146-820C-4149F6A0DDDF}" destId="{B9002686-2B2B-41E2-8231-EF3188C25D8B}" srcOrd="11" destOrd="0" presId="urn:microsoft.com/office/officeart/2005/8/layout/process4"/>
    <dgm:cxn modelId="{0EA0F69E-D67A-4593-AB35-5C004BF47E65}" type="presParOf" srcId="{DACBB145-C7B0-4146-820C-4149F6A0DDDF}" destId="{40CB931E-976D-4ED2-B018-A4E7AC3CC7F1}" srcOrd="12" destOrd="0" presId="urn:microsoft.com/office/officeart/2005/8/layout/process4"/>
    <dgm:cxn modelId="{5CAD1963-2884-46EC-B99A-BBFD7442AAA0}" type="presParOf" srcId="{40CB931E-976D-4ED2-B018-A4E7AC3CC7F1}" destId="{894B9EA4-3044-4CAB-BBB3-D6A7E8CB7D33}" srcOrd="0" destOrd="0" presId="urn:microsoft.com/office/officeart/2005/8/layout/process4"/>
    <dgm:cxn modelId="{37AD9213-60BD-4AEA-9200-B33499527540}" type="presParOf" srcId="{DACBB145-C7B0-4146-820C-4149F6A0DDDF}" destId="{7BF035E4-705B-48EB-8D66-88D77DE3CA61}" srcOrd="13" destOrd="0" presId="urn:microsoft.com/office/officeart/2005/8/layout/process4"/>
    <dgm:cxn modelId="{B4D18FA4-2742-4988-AD83-C492164AF1FC}" type="presParOf" srcId="{DACBB145-C7B0-4146-820C-4149F6A0DDDF}" destId="{9217C4DD-D14B-47D9-9E92-45E0D705BF0B}" srcOrd="14" destOrd="0" presId="urn:microsoft.com/office/officeart/2005/8/layout/process4"/>
    <dgm:cxn modelId="{659781BC-4E75-4C41-82ED-A02CEA6E6B2D}" type="presParOf" srcId="{9217C4DD-D14B-47D9-9E92-45E0D705BF0B}" destId="{AA0E10ED-8FBE-4447-9322-39B3AE533EEF}" srcOrd="0" destOrd="0" presId="urn:microsoft.com/office/officeart/2005/8/layout/process4"/>
    <dgm:cxn modelId="{D53E293A-9477-421F-AEF6-F8561F63C1BE}" type="presParOf" srcId="{DACBB145-C7B0-4146-820C-4149F6A0DDDF}" destId="{97C9A67A-71EE-49B8-AACF-35CD90CD5CCE}" srcOrd="15" destOrd="0" presId="urn:microsoft.com/office/officeart/2005/8/layout/process4"/>
    <dgm:cxn modelId="{701F78CD-51EF-4372-A4B2-9318E91787CA}" type="presParOf" srcId="{DACBB145-C7B0-4146-820C-4149F6A0DDDF}" destId="{7BD0A3D1-6224-4DED-8B9C-595AEE866ABC}" srcOrd="16" destOrd="0" presId="urn:microsoft.com/office/officeart/2005/8/layout/process4"/>
    <dgm:cxn modelId="{B1016511-3B63-48CD-8BDD-45C55C75D4BE}" type="presParOf" srcId="{7BD0A3D1-6224-4DED-8B9C-595AEE866ABC}" destId="{35B4C9C7-7018-457E-B87F-836B97535E0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8CDC8E-6DF7-4707-B22A-7BF450696E2C}" type="doc">
      <dgm:prSet loTypeId="urn:microsoft.com/office/officeart/2005/8/layout/process4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E4A90D89-7835-4B58-9238-DCF3F20FC1AD}">
      <dgm:prSet phldrT="[Текст]" custT="1"/>
      <dgm:spPr/>
      <dgm:t>
        <a:bodyPr/>
        <a:lstStyle/>
        <a:p>
          <a:pPr algn="ctr"/>
          <a:r>
            <a:rPr lang="ru-RU" sz="1800" b="1" i="0" dirty="0" smtClean="0">
              <a:solidFill>
                <a:srgbClr val="002060"/>
              </a:solidFill>
            </a:rPr>
            <a:t>1</a:t>
          </a:r>
          <a:r>
            <a:rPr lang="ru-RU" sz="1600" b="1" i="0" dirty="0" smtClean="0">
              <a:solidFill>
                <a:srgbClr val="002060"/>
              </a:solidFill>
            </a:rPr>
            <a:t>. Пунктуальность, выполнение своевременно работы . </a:t>
          </a:r>
        </a:p>
        <a:p>
          <a:pPr algn="ctr"/>
          <a:r>
            <a:rPr lang="ru-RU" sz="1100" dirty="0" smtClean="0">
              <a:solidFill>
                <a:srgbClr val="002060"/>
              </a:solidFill>
            </a:rPr>
            <a:t>Чтобы все успевать, специалисты советуют прибавить 25% к тому периоду, который, как вам кажется, нужен для осуществления важной работы.</a:t>
          </a:r>
          <a:r>
            <a:rPr lang="ru-RU" sz="1100" b="1" i="0" dirty="0" smtClean="0">
              <a:solidFill>
                <a:srgbClr val="002060"/>
              </a:solidFill>
            </a:rPr>
            <a:t>.</a:t>
          </a:r>
          <a:endParaRPr lang="ru-RU" sz="1100" b="1" dirty="0">
            <a:solidFill>
              <a:srgbClr val="002060"/>
            </a:solidFill>
          </a:endParaRPr>
        </a:p>
      </dgm:t>
    </dgm:pt>
    <dgm:pt modelId="{C845ECC1-9B1A-4A9C-A751-629B9188E524}" type="parTrans" cxnId="{DB76DB03-D773-4E05-9162-C1FC7A1195C8}">
      <dgm:prSet/>
      <dgm:spPr/>
      <dgm:t>
        <a:bodyPr/>
        <a:lstStyle/>
        <a:p>
          <a:endParaRPr lang="ru-RU"/>
        </a:p>
      </dgm:t>
    </dgm:pt>
    <dgm:pt modelId="{5E424A7E-78A0-44C3-8475-3900BBD963EE}" type="sibTrans" cxnId="{DB76DB03-D773-4E05-9162-C1FC7A1195C8}">
      <dgm:prSet/>
      <dgm:spPr/>
      <dgm:t>
        <a:bodyPr/>
        <a:lstStyle/>
        <a:p>
          <a:endParaRPr lang="ru-RU"/>
        </a:p>
      </dgm:t>
    </dgm:pt>
    <dgm:pt modelId="{9A82E511-CD5F-4B8A-A1BE-20F22E42E0C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4. </a:t>
          </a:r>
          <a:r>
            <a:rPr lang="ru-RU" sz="1600" b="1" i="0" dirty="0" smtClean="0">
              <a:solidFill>
                <a:srgbClr val="002060"/>
              </a:solidFill>
            </a:rPr>
            <a:t>Уважение мнения, критики, а также советов коллег, подчиненных и начальства (когда выражают сомнение к качеству вашей работы, покажите, что вы цените опыт и соображения других людей).</a:t>
          </a:r>
          <a:endParaRPr lang="ru-RU" sz="1600" b="1" dirty="0">
            <a:solidFill>
              <a:srgbClr val="002060"/>
            </a:solidFill>
          </a:endParaRPr>
        </a:p>
      </dgm:t>
    </dgm:pt>
    <dgm:pt modelId="{C8C0FEA6-6868-4201-8C0F-009AB5A5A8E0}" type="parTrans" cxnId="{E6E0F405-5831-4927-B809-59AD42CF0A56}">
      <dgm:prSet/>
      <dgm:spPr/>
      <dgm:t>
        <a:bodyPr/>
        <a:lstStyle/>
        <a:p>
          <a:endParaRPr lang="ru-RU"/>
        </a:p>
      </dgm:t>
    </dgm:pt>
    <dgm:pt modelId="{A28DC06D-B5CD-4989-B3A9-5C634605473A}" type="sibTrans" cxnId="{E6E0F405-5831-4927-B809-59AD42CF0A56}">
      <dgm:prSet/>
      <dgm:spPr/>
      <dgm:t>
        <a:bodyPr/>
        <a:lstStyle/>
        <a:p>
          <a:endParaRPr lang="ru-RU"/>
        </a:p>
      </dgm:t>
    </dgm:pt>
    <dgm:pt modelId="{BBE83ED6-B083-4BBB-BD76-8D03F69AC93C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5. </a:t>
          </a:r>
          <a:r>
            <a:rPr lang="ru-RU" sz="1600" b="1" i="0" dirty="0" smtClean="0">
              <a:solidFill>
                <a:srgbClr val="002060"/>
              </a:solidFill>
            </a:rPr>
            <a:t>Соответствие </a:t>
          </a:r>
          <a:r>
            <a:rPr lang="ru-RU" sz="1600" b="1" i="0" dirty="0" err="1" smtClean="0">
              <a:solidFill>
                <a:srgbClr val="002060"/>
              </a:solidFill>
            </a:rPr>
            <a:t>дресс</a:t>
          </a:r>
          <a:r>
            <a:rPr lang="ru-RU" sz="1600" b="1" i="0" dirty="0" smtClean="0">
              <a:solidFill>
                <a:srgbClr val="002060"/>
              </a:solidFill>
            </a:rPr>
            <a:t>-коду — кодексу одежды.</a:t>
          </a:r>
          <a:endParaRPr lang="ru-RU" sz="1600" b="1" dirty="0">
            <a:solidFill>
              <a:srgbClr val="002060"/>
            </a:solidFill>
          </a:endParaRPr>
        </a:p>
      </dgm:t>
    </dgm:pt>
    <dgm:pt modelId="{3F456439-4906-4B57-9479-F1AAD20616A5}" type="parTrans" cxnId="{8F557B6D-8882-4548-B943-95E95ACA9186}">
      <dgm:prSet/>
      <dgm:spPr/>
      <dgm:t>
        <a:bodyPr/>
        <a:lstStyle/>
        <a:p>
          <a:endParaRPr lang="ru-RU"/>
        </a:p>
      </dgm:t>
    </dgm:pt>
    <dgm:pt modelId="{F0431264-1E70-4612-8BAA-2F01C1AE0FE5}" type="sibTrans" cxnId="{8F557B6D-8882-4548-B943-95E95ACA9186}">
      <dgm:prSet/>
      <dgm:spPr/>
      <dgm:t>
        <a:bodyPr/>
        <a:lstStyle/>
        <a:p>
          <a:endParaRPr lang="ru-RU"/>
        </a:p>
      </dgm:t>
    </dgm:pt>
    <dgm:pt modelId="{760A751F-67AE-40C9-9379-F128D0871FC9}">
      <dgm:prSet custT="1"/>
      <dgm:spPr/>
      <dgm:t>
        <a:bodyPr/>
        <a:lstStyle/>
        <a:p>
          <a:r>
            <a:rPr lang="ru-RU" sz="1600" b="1" i="0" dirty="0" smtClean="0"/>
            <a:t>2</a:t>
          </a:r>
          <a:r>
            <a:rPr lang="ru-RU" sz="1600" b="1" i="0" dirty="0" smtClean="0">
              <a:solidFill>
                <a:srgbClr val="002060"/>
              </a:solidFill>
            </a:rPr>
            <a:t>. Конфиденциальность (хранение секретов корпорации или личной жизни сослуживцев, результатов сделки).</a:t>
          </a:r>
          <a:endParaRPr lang="ru-RU" sz="1600" b="1" dirty="0">
            <a:solidFill>
              <a:srgbClr val="002060"/>
            </a:solidFill>
          </a:endParaRPr>
        </a:p>
      </dgm:t>
    </dgm:pt>
    <dgm:pt modelId="{F0FF6DF8-4822-4C00-BDF7-C7BA75C10149}" type="parTrans" cxnId="{15026CC1-C9FD-436B-B54A-F2913DB21B35}">
      <dgm:prSet/>
      <dgm:spPr/>
      <dgm:t>
        <a:bodyPr/>
        <a:lstStyle/>
        <a:p>
          <a:endParaRPr lang="ru-RU"/>
        </a:p>
      </dgm:t>
    </dgm:pt>
    <dgm:pt modelId="{17806B99-C6AB-4725-A778-A4C94827ECE3}" type="sibTrans" cxnId="{15026CC1-C9FD-436B-B54A-F2913DB21B35}">
      <dgm:prSet/>
      <dgm:spPr/>
      <dgm:t>
        <a:bodyPr/>
        <a:lstStyle/>
        <a:p>
          <a:endParaRPr lang="ru-RU"/>
        </a:p>
      </dgm:t>
    </dgm:pt>
    <dgm:pt modelId="{11DCB6E8-C450-465B-B8AA-4FF46FF7B03C}">
      <dgm:prSet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3. </a:t>
          </a:r>
          <a:r>
            <a:rPr lang="ru-RU" sz="1600" b="1" i="0" dirty="0" smtClean="0">
              <a:solidFill>
                <a:srgbClr val="002060"/>
              </a:solidFill>
            </a:rPr>
            <a:t>Приветливость, любезность, доброжелательность в любой ситуации; проявление внимания к окружающим (к сослуживцам, начальнику, подчиненным).</a:t>
          </a:r>
          <a:endParaRPr lang="ru-RU" sz="1600" b="1" dirty="0">
            <a:solidFill>
              <a:srgbClr val="002060"/>
            </a:solidFill>
          </a:endParaRPr>
        </a:p>
      </dgm:t>
    </dgm:pt>
    <dgm:pt modelId="{ACE0E96F-FF5D-464E-B5D6-63C07AF33DAF}" type="parTrans" cxnId="{73D3B476-1EAF-4805-B479-D3B9E5B38679}">
      <dgm:prSet/>
      <dgm:spPr/>
      <dgm:t>
        <a:bodyPr/>
        <a:lstStyle/>
        <a:p>
          <a:endParaRPr lang="ru-RU"/>
        </a:p>
      </dgm:t>
    </dgm:pt>
    <dgm:pt modelId="{B6F44194-706F-4CE6-B30D-20580C5CAD69}" type="sibTrans" cxnId="{73D3B476-1EAF-4805-B479-D3B9E5B38679}">
      <dgm:prSet/>
      <dgm:spPr/>
      <dgm:t>
        <a:bodyPr/>
        <a:lstStyle/>
        <a:p>
          <a:endParaRPr lang="ru-RU"/>
        </a:p>
      </dgm:t>
    </dgm:pt>
    <dgm:pt modelId="{C9B6C268-8995-4C50-90E9-E87CEF4B6224}">
      <dgm:prSet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6. </a:t>
          </a:r>
          <a:r>
            <a:rPr lang="ru-RU" sz="1600" b="1" i="0" dirty="0" smtClean="0">
              <a:solidFill>
                <a:srgbClr val="002060"/>
              </a:solidFill>
            </a:rPr>
            <a:t>Грамотность (говорите и пишите хорошим языком</a:t>
          </a:r>
          <a:r>
            <a:rPr lang="ru-RU" sz="1600" b="0" i="0" dirty="0" smtClean="0"/>
            <a:t>).</a:t>
          </a:r>
          <a:r>
            <a:rPr lang="ru-RU" sz="1600" b="1" i="0" dirty="0" smtClean="0">
              <a:solidFill>
                <a:srgbClr val="002060"/>
              </a:solidFill>
            </a:rPr>
            <a:t>Контроль своей речи, отсутствие бранных слов в речи.</a:t>
          </a:r>
          <a:endParaRPr lang="ru-RU" sz="1600" b="1" dirty="0">
            <a:solidFill>
              <a:srgbClr val="002060"/>
            </a:solidFill>
          </a:endParaRPr>
        </a:p>
      </dgm:t>
    </dgm:pt>
    <dgm:pt modelId="{599DE7C6-CFB9-47E9-9949-AE48ECE02A89}" type="parTrans" cxnId="{CF552791-9C81-49EF-9C29-A57941112446}">
      <dgm:prSet/>
      <dgm:spPr/>
      <dgm:t>
        <a:bodyPr/>
        <a:lstStyle/>
        <a:p>
          <a:endParaRPr lang="ru-RU"/>
        </a:p>
      </dgm:t>
    </dgm:pt>
    <dgm:pt modelId="{6D8ED164-0E5A-4C5D-9AF8-068F80F87A02}" type="sibTrans" cxnId="{CF552791-9C81-49EF-9C29-A57941112446}">
      <dgm:prSet/>
      <dgm:spPr/>
      <dgm:t>
        <a:bodyPr/>
        <a:lstStyle/>
        <a:p>
          <a:endParaRPr lang="ru-RU"/>
        </a:p>
      </dgm:t>
    </dgm:pt>
    <dgm:pt modelId="{105EB0D2-BEF8-4B35-AA9A-83C72A4618C8}" type="pres">
      <dgm:prSet presAssocID="{9C8CDC8E-6DF7-4707-B22A-7BF450696E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DE4BBA-EACE-4D33-A7AE-8C08EC14B894}" type="pres">
      <dgm:prSet presAssocID="{C9B6C268-8995-4C50-90E9-E87CEF4B6224}" presName="boxAndChildren" presStyleCnt="0"/>
      <dgm:spPr/>
    </dgm:pt>
    <dgm:pt modelId="{0648A42F-9F14-4AE8-802A-8EEC79837F98}" type="pres">
      <dgm:prSet presAssocID="{C9B6C268-8995-4C50-90E9-E87CEF4B6224}" presName="parentTextBox" presStyleLbl="node1" presStyleIdx="0" presStyleCnt="6"/>
      <dgm:spPr/>
      <dgm:t>
        <a:bodyPr/>
        <a:lstStyle/>
        <a:p>
          <a:endParaRPr lang="ru-RU"/>
        </a:p>
      </dgm:t>
    </dgm:pt>
    <dgm:pt modelId="{C4FE7084-9250-45B9-879F-A3C504589810}" type="pres">
      <dgm:prSet presAssocID="{F0431264-1E70-4612-8BAA-2F01C1AE0FE5}" presName="sp" presStyleCnt="0"/>
      <dgm:spPr/>
    </dgm:pt>
    <dgm:pt modelId="{E2BED038-76CC-4B60-A5EA-5BDCC6B4B5A5}" type="pres">
      <dgm:prSet presAssocID="{BBE83ED6-B083-4BBB-BD76-8D03F69AC93C}" presName="arrowAndChildren" presStyleCnt="0"/>
      <dgm:spPr/>
    </dgm:pt>
    <dgm:pt modelId="{4DFFB151-6B73-4058-85D8-7D799A8D5582}" type="pres">
      <dgm:prSet presAssocID="{BBE83ED6-B083-4BBB-BD76-8D03F69AC93C}" presName="parentTextArrow" presStyleLbl="node1" presStyleIdx="1" presStyleCnt="6"/>
      <dgm:spPr/>
      <dgm:t>
        <a:bodyPr/>
        <a:lstStyle/>
        <a:p>
          <a:endParaRPr lang="ru-RU"/>
        </a:p>
      </dgm:t>
    </dgm:pt>
    <dgm:pt modelId="{FAC3E099-9C37-4C20-9EC3-63F6E990F898}" type="pres">
      <dgm:prSet presAssocID="{A28DC06D-B5CD-4989-B3A9-5C634605473A}" presName="sp" presStyleCnt="0"/>
      <dgm:spPr/>
    </dgm:pt>
    <dgm:pt modelId="{982005C6-C077-42DA-A5B6-86DE97F6A1BB}" type="pres">
      <dgm:prSet presAssocID="{9A82E511-CD5F-4B8A-A1BE-20F22E42E0C5}" presName="arrowAndChildren" presStyleCnt="0"/>
      <dgm:spPr/>
    </dgm:pt>
    <dgm:pt modelId="{52CFDE56-FE59-44C0-8356-BF95E6EB7AF8}" type="pres">
      <dgm:prSet presAssocID="{9A82E511-CD5F-4B8A-A1BE-20F22E42E0C5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749F917C-2FB0-439C-8D53-FEF4128637EF}" type="pres">
      <dgm:prSet presAssocID="{B6F44194-706F-4CE6-B30D-20580C5CAD69}" presName="sp" presStyleCnt="0"/>
      <dgm:spPr/>
    </dgm:pt>
    <dgm:pt modelId="{485953FE-CAC7-4B40-ACC2-169523159361}" type="pres">
      <dgm:prSet presAssocID="{11DCB6E8-C450-465B-B8AA-4FF46FF7B03C}" presName="arrowAndChildren" presStyleCnt="0"/>
      <dgm:spPr/>
    </dgm:pt>
    <dgm:pt modelId="{FE6E500A-4BA6-4998-8E98-B9678167E9B4}" type="pres">
      <dgm:prSet presAssocID="{11DCB6E8-C450-465B-B8AA-4FF46FF7B03C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B0B42499-91AD-4D01-A08A-92614CAE9214}" type="pres">
      <dgm:prSet presAssocID="{17806B99-C6AB-4725-A778-A4C94827ECE3}" presName="sp" presStyleCnt="0"/>
      <dgm:spPr/>
    </dgm:pt>
    <dgm:pt modelId="{DB88FDEE-655B-4B4B-AE22-52A7A808B67A}" type="pres">
      <dgm:prSet presAssocID="{760A751F-67AE-40C9-9379-F128D0871FC9}" presName="arrowAndChildren" presStyleCnt="0"/>
      <dgm:spPr/>
    </dgm:pt>
    <dgm:pt modelId="{D71A517C-34ED-44D5-8ABD-6A5C87BCD4A5}" type="pres">
      <dgm:prSet presAssocID="{760A751F-67AE-40C9-9379-F128D0871FC9}" presName="parentTextArrow" presStyleLbl="node1" presStyleIdx="4" presStyleCnt="6"/>
      <dgm:spPr/>
      <dgm:t>
        <a:bodyPr/>
        <a:lstStyle/>
        <a:p>
          <a:endParaRPr lang="ru-RU"/>
        </a:p>
      </dgm:t>
    </dgm:pt>
    <dgm:pt modelId="{B9D353F0-E4E2-4F0D-954C-87968B8C8238}" type="pres">
      <dgm:prSet presAssocID="{5E424A7E-78A0-44C3-8475-3900BBD963EE}" presName="sp" presStyleCnt="0"/>
      <dgm:spPr/>
    </dgm:pt>
    <dgm:pt modelId="{340587FB-9956-4D72-B625-255529BC37E0}" type="pres">
      <dgm:prSet presAssocID="{E4A90D89-7835-4B58-9238-DCF3F20FC1AD}" presName="arrowAndChildren" presStyleCnt="0"/>
      <dgm:spPr/>
    </dgm:pt>
    <dgm:pt modelId="{74273B05-E3F2-4D84-815F-CE9633188F6D}" type="pres">
      <dgm:prSet presAssocID="{E4A90D89-7835-4B58-9238-DCF3F20FC1AD}" presName="parentTextArrow" presStyleLbl="node1" presStyleIdx="5" presStyleCnt="6" custLinFactNeighborX="-243" custLinFactNeighborY="-2304"/>
      <dgm:spPr/>
      <dgm:t>
        <a:bodyPr/>
        <a:lstStyle/>
        <a:p>
          <a:endParaRPr lang="ru-RU"/>
        </a:p>
      </dgm:t>
    </dgm:pt>
  </dgm:ptLst>
  <dgm:cxnLst>
    <dgm:cxn modelId="{F37B7A15-9E43-4CD2-BF0F-6D020D61F717}" type="presOf" srcId="{760A751F-67AE-40C9-9379-F128D0871FC9}" destId="{D71A517C-34ED-44D5-8ABD-6A5C87BCD4A5}" srcOrd="0" destOrd="0" presId="urn:microsoft.com/office/officeart/2005/8/layout/process4"/>
    <dgm:cxn modelId="{A3B326ED-43AC-4DE7-A5B9-D5C997DB4394}" type="presOf" srcId="{C9B6C268-8995-4C50-90E9-E87CEF4B6224}" destId="{0648A42F-9F14-4AE8-802A-8EEC79837F98}" srcOrd="0" destOrd="0" presId="urn:microsoft.com/office/officeart/2005/8/layout/process4"/>
    <dgm:cxn modelId="{DB76DB03-D773-4E05-9162-C1FC7A1195C8}" srcId="{9C8CDC8E-6DF7-4707-B22A-7BF450696E2C}" destId="{E4A90D89-7835-4B58-9238-DCF3F20FC1AD}" srcOrd="0" destOrd="0" parTransId="{C845ECC1-9B1A-4A9C-A751-629B9188E524}" sibTransId="{5E424A7E-78A0-44C3-8475-3900BBD963EE}"/>
    <dgm:cxn modelId="{8F557B6D-8882-4548-B943-95E95ACA9186}" srcId="{9C8CDC8E-6DF7-4707-B22A-7BF450696E2C}" destId="{BBE83ED6-B083-4BBB-BD76-8D03F69AC93C}" srcOrd="4" destOrd="0" parTransId="{3F456439-4906-4B57-9479-F1AAD20616A5}" sibTransId="{F0431264-1E70-4612-8BAA-2F01C1AE0FE5}"/>
    <dgm:cxn modelId="{76ACC84C-3DD8-4180-B4CB-7FAFF2C0E294}" type="presOf" srcId="{9A82E511-CD5F-4B8A-A1BE-20F22E42E0C5}" destId="{52CFDE56-FE59-44C0-8356-BF95E6EB7AF8}" srcOrd="0" destOrd="0" presId="urn:microsoft.com/office/officeart/2005/8/layout/process4"/>
    <dgm:cxn modelId="{D995BDA6-1EBD-4D53-B340-36130578E580}" type="presOf" srcId="{E4A90D89-7835-4B58-9238-DCF3F20FC1AD}" destId="{74273B05-E3F2-4D84-815F-CE9633188F6D}" srcOrd="0" destOrd="0" presId="urn:microsoft.com/office/officeart/2005/8/layout/process4"/>
    <dgm:cxn modelId="{73D3B476-1EAF-4805-B479-D3B9E5B38679}" srcId="{9C8CDC8E-6DF7-4707-B22A-7BF450696E2C}" destId="{11DCB6E8-C450-465B-B8AA-4FF46FF7B03C}" srcOrd="2" destOrd="0" parTransId="{ACE0E96F-FF5D-464E-B5D6-63C07AF33DAF}" sibTransId="{B6F44194-706F-4CE6-B30D-20580C5CAD69}"/>
    <dgm:cxn modelId="{78EE5DE1-9C4D-405A-8CF0-2D28970E984A}" type="presOf" srcId="{11DCB6E8-C450-465B-B8AA-4FF46FF7B03C}" destId="{FE6E500A-4BA6-4998-8E98-B9678167E9B4}" srcOrd="0" destOrd="0" presId="urn:microsoft.com/office/officeart/2005/8/layout/process4"/>
    <dgm:cxn modelId="{15026CC1-C9FD-436B-B54A-F2913DB21B35}" srcId="{9C8CDC8E-6DF7-4707-B22A-7BF450696E2C}" destId="{760A751F-67AE-40C9-9379-F128D0871FC9}" srcOrd="1" destOrd="0" parTransId="{F0FF6DF8-4822-4C00-BDF7-C7BA75C10149}" sibTransId="{17806B99-C6AB-4725-A778-A4C94827ECE3}"/>
    <dgm:cxn modelId="{E6E0F405-5831-4927-B809-59AD42CF0A56}" srcId="{9C8CDC8E-6DF7-4707-B22A-7BF450696E2C}" destId="{9A82E511-CD5F-4B8A-A1BE-20F22E42E0C5}" srcOrd="3" destOrd="0" parTransId="{C8C0FEA6-6868-4201-8C0F-009AB5A5A8E0}" sibTransId="{A28DC06D-B5CD-4989-B3A9-5C634605473A}"/>
    <dgm:cxn modelId="{0625B72E-4ADD-40DD-95A3-8EDB72A0ACBB}" type="presOf" srcId="{9C8CDC8E-6DF7-4707-B22A-7BF450696E2C}" destId="{105EB0D2-BEF8-4B35-AA9A-83C72A4618C8}" srcOrd="0" destOrd="0" presId="urn:microsoft.com/office/officeart/2005/8/layout/process4"/>
    <dgm:cxn modelId="{8B4FF043-3409-453E-A42B-71000B9A1A3C}" type="presOf" srcId="{BBE83ED6-B083-4BBB-BD76-8D03F69AC93C}" destId="{4DFFB151-6B73-4058-85D8-7D799A8D5582}" srcOrd="0" destOrd="0" presId="urn:microsoft.com/office/officeart/2005/8/layout/process4"/>
    <dgm:cxn modelId="{CF552791-9C81-49EF-9C29-A57941112446}" srcId="{9C8CDC8E-6DF7-4707-B22A-7BF450696E2C}" destId="{C9B6C268-8995-4C50-90E9-E87CEF4B6224}" srcOrd="5" destOrd="0" parTransId="{599DE7C6-CFB9-47E9-9949-AE48ECE02A89}" sibTransId="{6D8ED164-0E5A-4C5D-9AF8-068F80F87A02}"/>
    <dgm:cxn modelId="{B972C585-78EF-4C38-AD91-B05E238318A7}" type="presParOf" srcId="{105EB0D2-BEF8-4B35-AA9A-83C72A4618C8}" destId="{E4DE4BBA-EACE-4D33-A7AE-8C08EC14B894}" srcOrd="0" destOrd="0" presId="urn:microsoft.com/office/officeart/2005/8/layout/process4"/>
    <dgm:cxn modelId="{8658CD5A-541D-4A67-A5D7-EFB863301927}" type="presParOf" srcId="{E4DE4BBA-EACE-4D33-A7AE-8C08EC14B894}" destId="{0648A42F-9F14-4AE8-802A-8EEC79837F98}" srcOrd="0" destOrd="0" presId="urn:microsoft.com/office/officeart/2005/8/layout/process4"/>
    <dgm:cxn modelId="{333D415E-D963-446E-9F74-BF6500CD560C}" type="presParOf" srcId="{105EB0D2-BEF8-4B35-AA9A-83C72A4618C8}" destId="{C4FE7084-9250-45B9-879F-A3C504589810}" srcOrd="1" destOrd="0" presId="urn:microsoft.com/office/officeart/2005/8/layout/process4"/>
    <dgm:cxn modelId="{19A006CC-43A9-4DB4-9690-33A884BDF8FA}" type="presParOf" srcId="{105EB0D2-BEF8-4B35-AA9A-83C72A4618C8}" destId="{E2BED038-76CC-4B60-A5EA-5BDCC6B4B5A5}" srcOrd="2" destOrd="0" presId="urn:microsoft.com/office/officeart/2005/8/layout/process4"/>
    <dgm:cxn modelId="{FFD8AB07-7EB9-4716-8D0D-E69A4C5417E4}" type="presParOf" srcId="{E2BED038-76CC-4B60-A5EA-5BDCC6B4B5A5}" destId="{4DFFB151-6B73-4058-85D8-7D799A8D5582}" srcOrd="0" destOrd="0" presId="urn:microsoft.com/office/officeart/2005/8/layout/process4"/>
    <dgm:cxn modelId="{82D3DE53-03FC-4B29-9A15-C388C7CC8484}" type="presParOf" srcId="{105EB0D2-BEF8-4B35-AA9A-83C72A4618C8}" destId="{FAC3E099-9C37-4C20-9EC3-63F6E990F898}" srcOrd="3" destOrd="0" presId="urn:microsoft.com/office/officeart/2005/8/layout/process4"/>
    <dgm:cxn modelId="{33FDE0FE-BC60-497F-9751-7B910C9D63FF}" type="presParOf" srcId="{105EB0D2-BEF8-4B35-AA9A-83C72A4618C8}" destId="{982005C6-C077-42DA-A5B6-86DE97F6A1BB}" srcOrd="4" destOrd="0" presId="urn:microsoft.com/office/officeart/2005/8/layout/process4"/>
    <dgm:cxn modelId="{2903E9A8-D6D7-4920-82BE-D5ED1D34D95C}" type="presParOf" srcId="{982005C6-C077-42DA-A5B6-86DE97F6A1BB}" destId="{52CFDE56-FE59-44C0-8356-BF95E6EB7AF8}" srcOrd="0" destOrd="0" presId="urn:microsoft.com/office/officeart/2005/8/layout/process4"/>
    <dgm:cxn modelId="{0897E14C-6B02-4C05-80E5-907803F4DF40}" type="presParOf" srcId="{105EB0D2-BEF8-4B35-AA9A-83C72A4618C8}" destId="{749F917C-2FB0-439C-8D53-FEF4128637EF}" srcOrd="5" destOrd="0" presId="urn:microsoft.com/office/officeart/2005/8/layout/process4"/>
    <dgm:cxn modelId="{693B483F-D6A8-4F63-9EAB-C9BEB346818F}" type="presParOf" srcId="{105EB0D2-BEF8-4B35-AA9A-83C72A4618C8}" destId="{485953FE-CAC7-4B40-ACC2-169523159361}" srcOrd="6" destOrd="0" presId="urn:microsoft.com/office/officeart/2005/8/layout/process4"/>
    <dgm:cxn modelId="{7036C157-B592-47D0-9E34-57BF0690B2C2}" type="presParOf" srcId="{485953FE-CAC7-4B40-ACC2-169523159361}" destId="{FE6E500A-4BA6-4998-8E98-B9678167E9B4}" srcOrd="0" destOrd="0" presId="urn:microsoft.com/office/officeart/2005/8/layout/process4"/>
    <dgm:cxn modelId="{6F2617B3-9964-4BC2-BFAB-DCFBD30645F1}" type="presParOf" srcId="{105EB0D2-BEF8-4B35-AA9A-83C72A4618C8}" destId="{B0B42499-91AD-4D01-A08A-92614CAE9214}" srcOrd="7" destOrd="0" presId="urn:microsoft.com/office/officeart/2005/8/layout/process4"/>
    <dgm:cxn modelId="{F1488340-6C49-4BF2-A322-5EA856BCD5BF}" type="presParOf" srcId="{105EB0D2-BEF8-4B35-AA9A-83C72A4618C8}" destId="{DB88FDEE-655B-4B4B-AE22-52A7A808B67A}" srcOrd="8" destOrd="0" presId="urn:microsoft.com/office/officeart/2005/8/layout/process4"/>
    <dgm:cxn modelId="{A21923AD-6A07-41C6-82D0-56A003AC1DD3}" type="presParOf" srcId="{DB88FDEE-655B-4B4B-AE22-52A7A808B67A}" destId="{D71A517C-34ED-44D5-8ABD-6A5C87BCD4A5}" srcOrd="0" destOrd="0" presId="urn:microsoft.com/office/officeart/2005/8/layout/process4"/>
    <dgm:cxn modelId="{2DAF7FF1-EB61-4ACF-8C83-B021DE35FEA9}" type="presParOf" srcId="{105EB0D2-BEF8-4B35-AA9A-83C72A4618C8}" destId="{B9D353F0-E4E2-4F0D-954C-87968B8C8238}" srcOrd="9" destOrd="0" presId="urn:microsoft.com/office/officeart/2005/8/layout/process4"/>
    <dgm:cxn modelId="{FE3D738D-9070-4492-8DC0-1932A05F3C53}" type="presParOf" srcId="{105EB0D2-BEF8-4B35-AA9A-83C72A4618C8}" destId="{340587FB-9956-4D72-B625-255529BC37E0}" srcOrd="10" destOrd="0" presId="urn:microsoft.com/office/officeart/2005/8/layout/process4"/>
    <dgm:cxn modelId="{D17E9258-425E-4BE1-8897-63C838C7E0BC}" type="presParOf" srcId="{340587FB-9956-4D72-B625-255529BC37E0}" destId="{74273B05-E3F2-4D84-815F-CE9633188F6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00E63A-FF9C-4E2E-80C7-17B304671E9A}" type="doc">
      <dgm:prSet loTypeId="urn:microsoft.com/office/officeart/2005/8/layout/list1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8464F3D-659B-4C26-ADFD-102BB3C325A0}">
      <dgm:prSet phldrT="[Текст]" custT="1"/>
      <dgm:spPr/>
      <dgm:t>
        <a:bodyPr/>
        <a:lstStyle/>
        <a:p>
          <a:pPr algn="ctr"/>
          <a:r>
            <a:rPr lang="ru-RU" sz="2000" b="0" i="0" dirty="0" smtClean="0"/>
            <a:t>Соблюдение культуры речи, владение и уместное употребление профильных терминов.</a:t>
          </a:r>
          <a:endParaRPr lang="ru-RU" sz="2000" dirty="0"/>
        </a:p>
      </dgm:t>
    </dgm:pt>
    <dgm:pt modelId="{C7C59626-0C8F-4DC5-831D-8E21BA960852}" type="parTrans" cxnId="{C7691121-FB3A-4524-90AF-EB5D67163983}">
      <dgm:prSet/>
      <dgm:spPr/>
      <dgm:t>
        <a:bodyPr/>
        <a:lstStyle/>
        <a:p>
          <a:endParaRPr lang="ru-RU"/>
        </a:p>
      </dgm:t>
    </dgm:pt>
    <dgm:pt modelId="{BB065D8C-C59D-4825-99E1-5AF079693F7F}" type="sibTrans" cxnId="{C7691121-FB3A-4524-90AF-EB5D67163983}">
      <dgm:prSet/>
      <dgm:spPr/>
      <dgm:t>
        <a:bodyPr/>
        <a:lstStyle/>
        <a:p>
          <a:endParaRPr lang="ru-RU"/>
        </a:p>
      </dgm:t>
    </dgm:pt>
    <dgm:pt modelId="{A055FD7E-30DD-4E55-918A-75473E780061}">
      <dgm:prSet phldrT="[Текст]" custT="1"/>
      <dgm:spPr/>
      <dgm:t>
        <a:bodyPr/>
        <a:lstStyle/>
        <a:p>
          <a:pPr algn="ctr"/>
          <a:r>
            <a:rPr lang="ru-RU" sz="2000" b="0" i="0" dirty="0" smtClean="0"/>
            <a:t>Соответствующий </a:t>
          </a:r>
          <a:r>
            <a:rPr lang="ru-RU" sz="2000" b="0" i="0" dirty="0" err="1" smtClean="0"/>
            <a:t>дресс</a:t>
          </a:r>
          <a:r>
            <a:rPr lang="ru-RU" sz="2000" b="0" i="0" dirty="0" smtClean="0"/>
            <a:t>-коду внешний вид.</a:t>
          </a:r>
          <a:endParaRPr lang="ru-RU" sz="2000" dirty="0"/>
        </a:p>
      </dgm:t>
    </dgm:pt>
    <dgm:pt modelId="{FB2F8B92-6CB9-4D3B-BCF5-D01A5747CE2D}" type="parTrans" cxnId="{6C22B953-DA90-4C37-A290-7489BAEB7044}">
      <dgm:prSet/>
      <dgm:spPr/>
      <dgm:t>
        <a:bodyPr/>
        <a:lstStyle/>
        <a:p>
          <a:endParaRPr lang="ru-RU"/>
        </a:p>
      </dgm:t>
    </dgm:pt>
    <dgm:pt modelId="{27AEC65C-6C53-4A62-BAE5-E98272FD7BDD}" type="sibTrans" cxnId="{6C22B953-DA90-4C37-A290-7489BAEB7044}">
      <dgm:prSet/>
      <dgm:spPr/>
      <dgm:t>
        <a:bodyPr/>
        <a:lstStyle/>
        <a:p>
          <a:endParaRPr lang="ru-RU"/>
        </a:p>
      </dgm:t>
    </dgm:pt>
    <dgm:pt modelId="{7C11C8A3-D6A8-49AE-9FC4-F206B03DC9F0}">
      <dgm:prSet phldrT="[Текст]" custT="1"/>
      <dgm:spPr/>
      <dgm:t>
        <a:bodyPr/>
        <a:lstStyle/>
        <a:p>
          <a:pPr algn="ctr"/>
          <a:r>
            <a:rPr lang="ru-RU" sz="2000" b="0" i="0" dirty="0" smtClean="0"/>
            <a:t>Поддержание порядка на своём рабочем месте.</a:t>
          </a:r>
          <a:endParaRPr lang="ru-RU" sz="2000" dirty="0"/>
        </a:p>
      </dgm:t>
    </dgm:pt>
    <dgm:pt modelId="{99727E41-0F16-4867-B7AE-0D406758E932}" type="parTrans" cxnId="{CBCB333C-5459-4214-8EA9-3269E2944961}">
      <dgm:prSet/>
      <dgm:spPr/>
      <dgm:t>
        <a:bodyPr/>
        <a:lstStyle/>
        <a:p>
          <a:endParaRPr lang="ru-RU"/>
        </a:p>
      </dgm:t>
    </dgm:pt>
    <dgm:pt modelId="{A70DEE3C-7230-4061-B391-DF668D31BCFC}" type="sibTrans" cxnId="{CBCB333C-5459-4214-8EA9-3269E2944961}">
      <dgm:prSet/>
      <dgm:spPr/>
      <dgm:t>
        <a:bodyPr/>
        <a:lstStyle/>
        <a:p>
          <a:endParaRPr lang="ru-RU"/>
        </a:p>
      </dgm:t>
    </dgm:pt>
    <dgm:pt modelId="{24E96C12-1674-4848-B6B2-F1B70CB0A04E}">
      <dgm:prSet custT="1"/>
      <dgm:spPr/>
      <dgm:t>
        <a:bodyPr/>
        <a:lstStyle/>
        <a:p>
          <a:pPr algn="just"/>
          <a:r>
            <a:rPr lang="ru-RU" sz="2000" b="0" i="0" dirty="0" smtClean="0"/>
            <a:t>Соблюдение правил поведения, которые формируют позитивную репутацию учреждения (фирмы, компании, организации и т. д.).</a:t>
          </a:r>
          <a:endParaRPr lang="ru-RU" sz="2000" dirty="0"/>
        </a:p>
      </dgm:t>
    </dgm:pt>
    <dgm:pt modelId="{28059513-A0B6-4291-8033-BB4E1D0EB2E9}" type="parTrans" cxnId="{B3D2D591-F590-417B-BAF9-63B55F0F2044}">
      <dgm:prSet/>
      <dgm:spPr/>
      <dgm:t>
        <a:bodyPr/>
        <a:lstStyle/>
        <a:p>
          <a:endParaRPr lang="ru-RU"/>
        </a:p>
      </dgm:t>
    </dgm:pt>
    <dgm:pt modelId="{E8DA3A7D-3B94-4C06-8670-31ABCC42F6BA}" type="sibTrans" cxnId="{B3D2D591-F590-417B-BAF9-63B55F0F2044}">
      <dgm:prSet/>
      <dgm:spPr/>
      <dgm:t>
        <a:bodyPr/>
        <a:lstStyle/>
        <a:p>
          <a:endParaRPr lang="ru-RU"/>
        </a:p>
      </dgm:t>
    </dgm:pt>
    <dgm:pt modelId="{4C62EC8E-509C-4BDE-AFA1-AF3E42251BB5}">
      <dgm:prSet custT="1"/>
      <dgm:spPr/>
      <dgm:t>
        <a:bodyPr/>
        <a:lstStyle/>
        <a:p>
          <a:r>
            <a:rPr lang="ru-RU" sz="2000" b="0" i="0" dirty="0" smtClean="0"/>
            <a:t>Достойное владение техниками межличностного общения.</a:t>
          </a:r>
          <a:endParaRPr lang="ru-RU" sz="2000" dirty="0"/>
        </a:p>
      </dgm:t>
    </dgm:pt>
    <dgm:pt modelId="{47EDCE14-4ECF-43E8-AD34-45B06965AFC6}" type="parTrans" cxnId="{3DC5CDDF-1294-40B9-A559-0640D0E126B1}">
      <dgm:prSet/>
      <dgm:spPr/>
      <dgm:t>
        <a:bodyPr/>
        <a:lstStyle/>
        <a:p>
          <a:endParaRPr lang="ru-RU"/>
        </a:p>
      </dgm:t>
    </dgm:pt>
    <dgm:pt modelId="{9125723E-BA0D-45C7-8630-A366BD9F97DB}" type="sibTrans" cxnId="{3DC5CDDF-1294-40B9-A559-0640D0E126B1}">
      <dgm:prSet/>
      <dgm:spPr/>
      <dgm:t>
        <a:bodyPr/>
        <a:lstStyle/>
        <a:p>
          <a:endParaRPr lang="ru-RU"/>
        </a:p>
      </dgm:t>
    </dgm:pt>
    <dgm:pt modelId="{80C6C0B5-D956-4E56-BE5E-15BD380160AB}" type="pres">
      <dgm:prSet presAssocID="{6700E63A-FF9C-4E2E-80C7-17B304671E9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97F511-193E-46F2-846B-C90F6288CC39}" type="pres">
      <dgm:prSet presAssocID="{C8464F3D-659B-4C26-ADFD-102BB3C325A0}" presName="parentLin" presStyleCnt="0"/>
      <dgm:spPr/>
      <dgm:t>
        <a:bodyPr/>
        <a:lstStyle/>
        <a:p>
          <a:endParaRPr lang="ru-RU"/>
        </a:p>
      </dgm:t>
    </dgm:pt>
    <dgm:pt modelId="{27097FC0-D1D9-4A4F-A58D-195EFC79935A}" type="pres">
      <dgm:prSet presAssocID="{C8464F3D-659B-4C26-ADFD-102BB3C325A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7BCDF06-BD26-404B-AA9F-7D91C3C9560A}" type="pres">
      <dgm:prSet presAssocID="{C8464F3D-659B-4C26-ADFD-102BB3C325A0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1295A4-875C-45D0-ACCF-8137424F81D1}" type="pres">
      <dgm:prSet presAssocID="{C8464F3D-659B-4C26-ADFD-102BB3C325A0}" presName="negativeSpace" presStyleCnt="0"/>
      <dgm:spPr/>
      <dgm:t>
        <a:bodyPr/>
        <a:lstStyle/>
        <a:p>
          <a:endParaRPr lang="ru-RU"/>
        </a:p>
      </dgm:t>
    </dgm:pt>
    <dgm:pt modelId="{F678EA60-CFF8-45EF-BA70-54FF42863B6A}" type="pres">
      <dgm:prSet presAssocID="{C8464F3D-659B-4C26-ADFD-102BB3C325A0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76F2A-17E6-41C3-801D-10A00DD3B740}" type="pres">
      <dgm:prSet presAssocID="{BB065D8C-C59D-4825-99E1-5AF079693F7F}" presName="spaceBetweenRectangles" presStyleCnt="0"/>
      <dgm:spPr/>
      <dgm:t>
        <a:bodyPr/>
        <a:lstStyle/>
        <a:p>
          <a:endParaRPr lang="ru-RU"/>
        </a:p>
      </dgm:t>
    </dgm:pt>
    <dgm:pt modelId="{53F6C676-EF5F-4C39-83CF-07FF8EBF8369}" type="pres">
      <dgm:prSet presAssocID="{A055FD7E-30DD-4E55-918A-75473E780061}" presName="parentLin" presStyleCnt="0"/>
      <dgm:spPr/>
      <dgm:t>
        <a:bodyPr/>
        <a:lstStyle/>
        <a:p>
          <a:endParaRPr lang="ru-RU"/>
        </a:p>
      </dgm:t>
    </dgm:pt>
    <dgm:pt modelId="{C01F8F29-4192-4504-95D3-C01878BABB3D}" type="pres">
      <dgm:prSet presAssocID="{A055FD7E-30DD-4E55-918A-75473E78006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3D8E36C-15A4-4B28-9F2E-3BDF079CD281}" type="pres">
      <dgm:prSet presAssocID="{A055FD7E-30DD-4E55-918A-75473E780061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96AED-F837-4F4C-9394-706813C64E12}" type="pres">
      <dgm:prSet presAssocID="{A055FD7E-30DD-4E55-918A-75473E780061}" presName="negativeSpace" presStyleCnt="0"/>
      <dgm:spPr/>
      <dgm:t>
        <a:bodyPr/>
        <a:lstStyle/>
        <a:p>
          <a:endParaRPr lang="ru-RU"/>
        </a:p>
      </dgm:t>
    </dgm:pt>
    <dgm:pt modelId="{ECF926FA-912C-4829-9844-7D4D5BCAA5F1}" type="pres">
      <dgm:prSet presAssocID="{A055FD7E-30DD-4E55-918A-75473E780061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31FB99-2542-44CA-B5F9-ADABA24F1AC2}" type="pres">
      <dgm:prSet presAssocID="{27AEC65C-6C53-4A62-BAE5-E98272FD7BDD}" presName="spaceBetweenRectangles" presStyleCnt="0"/>
      <dgm:spPr/>
      <dgm:t>
        <a:bodyPr/>
        <a:lstStyle/>
        <a:p>
          <a:endParaRPr lang="ru-RU"/>
        </a:p>
      </dgm:t>
    </dgm:pt>
    <dgm:pt modelId="{05C8EDD7-C9B4-4C4A-9CF5-B78E80D3BB3B}" type="pres">
      <dgm:prSet presAssocID="{7C11C8A3-D6A8-49AE-9FC4-F206B03DC9F0}" presName="parentLin" presStyleCnt="0"/>
      <dgm:spPr/>
      <dgm:t>
        <a:bodyPr/>
        <a:lstStyle/>
        <a:p>
          <a:endParaRPr lang="ru-RU"/>
        </a:p>
      </dgm:t>
    </dgm:pt>
    <dgm:pt modelId="{6DF0DDE5-7AC5-4720-9571-779080A1C37A}" type="pres">
      <dgm:prSet presAssocID="{7C11C8A3-D6A8-49AE-9FC4-F206B03DC9F0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91F108A0-6C8A-4D48-9CEC-3A67059C7DA1}" type="pres">
      <dgm:prSet presAssocID="{7C11C8A3-D6A8-49AE-9FC4-F206B03DC9F0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44CCBB-36CD-4EE9-82BF-4D86F5006AC7}" type="pres">
      <dgm:prSet presAssocID="{7C11C8A3-D6A8-49AE-9FC4-F206B03DC9F0}" presName="negativeSpace" presStyleCnt="0"/>
      <dgm:spPr/>
      <dgm:t>
        <a:bodyPr/>
        <a:lstStyle/>
        <a:p>
          <a:endParaRPr lang="ru-RU"/>
        </a:p>
      </dgm:t>
    </dgm:pt>
    <dgm:pt modelId="{6F5E8114-7486-4C53-95C0-41D9E43CF58C}" type="pres">
      <dgm:prSet presAssocID="{7C11C8A3-D6A8-49AE-9FC4-F206B03DC9F0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A2957-43E7-4320-AD11-773EB7630716}" type="pres">
      <dgm:prSet presAssocID="{A70DEE3C-7230-4061-B391-DF668D31BCFC}" presName="spaceBetweenRectangles" presStyleCnt="0"/>
      <dgm:spPr/>
      <dgm:t>
        <a:bodyPr/>
        <a:lstStyle/>
        <a:p>
          <a:endParaRPr lang="ru-RU"/>
        </a:p>
      </dgm:t>
    </dgm:pt>
    <dgm:pt modelId="{F27C3B68-7FCB-4405-9DE9-E4F0A023EDFB}" type="pres">
      <dgm:prSet presAssocID="{24E96C12-1674-4848-B6B2-F1B70CB0A04E}" presName="parentLin" presStyleCnt="0"/>
      <dgm:spPr/>
      <dgm:t>
        <a:bodyPr/>
        <a:lstStyle/>
        <a:p>
          <a:endParaRPr lang="ru-RU"/>
        </a:p>
      </dgm:t>
    </dgm:pt>
    <dgm:pt modelId="{7C6EA1C1-CE2F-4AEF-8132-78CD54011FF2}" type="pres">
      <dgm:prSet presAssocID="{24E96C12-1674-4848-B6B2-F1B70CB0A04E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E1A4DCFF-9C29-4B7D-80D2-FA46A3F04585}" type="pres">
      <dgm:prSet presAssocID="{24E96C12-1674-4848-B6B2-F1B70CB0A04E}" presName="parentText" presStyleLbl="node1" presStyleIdx="3" presStyleCnt="5" custScaleX="142857" custScaleY="156768" custLinFactNeighborX="515" custLinFactNeighborY="200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BF1CD-5BBE-47D7-B4FB-C376E2DA1E82}" type="pres">
      <dgm:prSet presAssocID="{24E96C12-1674-4848-B6B2-F1B70CB0A04E}" presName="negativeSpace" presStyleCnt="0"/>
      <dgm:spPr/>
      <dgm:t>
        <a:bodyPr/>
        <a:lstStyle/>
        <a:p>
          <a:endParaRPr lang="ru-RU"/>
        </a:p>
      </dgm:t>
    </dgm:pt>
    <dgm:pt modelId="{1F3900B9-8D27-4BA5-A7EE-0EB5656A93F6}" type="pres">
      <dgm:prSet presAssocID="{24E96C12-1674-4848-B6B2-F1B70CB0A04E}" presName="childText" presStyleLbl="conFgAcc1" presStyleIdx="3" presStyleCnt="5" custLinFactY="368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72920-2704-43F9-9C2D-ECF8C6F420F3}" type="pres">
      <dgm:prSet presAssocID="{E8DA3A7D-3B94-4C06-8670-31ABCC42F6BA}" presName="spaceBetweenRectangles" presStyleCnt="0"/>
      <dgm:spPr/>
      <dgm:t>
        <a:bodyPr/>
        <a:lstStyle/>
        <a:p>
          <a:endParaRPr lang="ru-RU"/>
        </a:p>
      </dgm:t>
    </dgm:pt>
    <dgm:pt modelId="{A150D89E-082C-4EFB-9BC2-CA16AAC92A75}" type="pres">
      <dgm:prSet presAssocID="{4C62EC8E-509C-4BDE-AFA1-AF3E42251BB5}" presName="parentLin" presStyleCnt="0"/>
      <dgm:spPr/>
      <dgm:t>
        <a:bodyPr/>
        <a:lstStyle/>
        <a:p>
          <a:endParaRPr lang="ru-RU"/>
        </a:p>
      </dgm:t>
    </dgm:pt>
    <dgm:pt modelId="{408696A5-CBBE-4FEB-BE19-E5DB72A35F3B}" type="pres">
      <dgm:prSet presAssocID="{4C62EC8E-509C-4BDE-AFA1-AF3E42251BB5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B0A5A9C6-4F30-45D7-BBD0-C97C70845B5D}" type="pres">
      <dgm:prSet presAssocID="{4C62EC8E-509C-4BDE-AFA1-AF3E42251BB5}" presName="parentText" presStyleLbl="node1" presStyleIdx="4" presStyleCnt="5" custScaleX="142857" custLinFactNeighborX="5691" custLinFactNeighborY="590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347BEE-3F3F-4BF7-94F1-0F154867BB40}" type="pres">
      <dgm:prSet presAssocID="{4C62EC8E-509C-4BDE-AFA1-AF3E42251BB5}" presName="negativeSpace" presStyleCnt="0"/>
      <dgm:spPr/>
      <dgm:t>
        <a:bodyPr/>
        <a:lstStyle/>
        <a:p>
          <a:endParaRPr lang="ru-RU"/>
        </a:p>
      </dgm:t>
    </dgm:pt>
    <dgm:pt modelId="{585F1F5D-3CE1-483B-A578-E435A3C87082}" type="pres">
      <dgm:prSet presAssocID="{4C62EC8E-509C-4BDE-AFA1-AF3E42251BB5}" presName="childText" presStyleLbl="conFgAcc1" presStyleIdx="4" presStyleCnt="5" custLinFactY="22231" custLinFactNeighborX="-27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F98E38-16E5-43E1-824E-DAE92D1431C2}" type="presOf" srcId="{C8464F3D-659B-4C26-ADFD-102BB3C325A0}" destId="{67BCDF06-BD26-404B-AA9F-7D91C3C9560A}" srcOrd="1" destOrd="0" presId="urn:microsoft.com/office/officeart/2005/8/layout/list1"/>
    <dgm:cxn modelId="{CDEC8812-172D-41BD-B334-FB7500A01EF9}" type="presOf" srcId="{A055FD7E-30DD-4E55-918A-75473E780061}" destId="{C01F8F29-4192-4504-95D3-C01878BABB3D}" srcOrd="0" destOrd="0" presId="urn:microsoft.com/office/officeart/2005/8/layout/list1"/>
    <dgm:cxn modelId="{06A5E498-1BED-4610-A060-51A797ADD969}" type="presOf" srcId="{6700E63A-FF9C-4E2E-80C7-17B304671E9A}" destId="{80C6C0B5-D956-4E56-BE5E-15BD380160AB}" srcOrd="0" destOrd="0" presId="urn:microsoft.com/office/officeart/2005/8/layout/list1"/>
    <dgm:cxn modelId="{7937A472-80BA-43B7-A27F-008A7FFAE1C6}" type="presOf" srcId="{24E96C12-1674-4848-B6B2-F1B70CB0A04E}" destId="{E1A4DCFF-9C29-4B7D-80D2-FA46A3F04585}" srcOrd="1" destOrd="0" presId="urn:microsoft.com/office/officeart/2005/8/layout/list1"/>
    <dgm:cxn modelId="{32A0AC18-535A-4314-ACB4-8E27F48269FA}" type="presOf" srcId="{7C11C8A3-D6A8-49AE-9FC4-F206B03DC9F0}" destId="{6DF0DDE5-7AC5-4720-9571-779080A1C37A}" srcOrd="0" destOrd="0" presId="urn:microsoft.com/office/officeart/2005/8/layout/list1"/>
    <dgm:cxn modelId="{CBCB333C-5459-4214-8EA9-3269E2944961}" srcId="{6700E63A-FF9C-4E2E-80C7-17B304671E9A}" destId="{7C11C8A3-D6A8-49AE-9FC4-F206B03DC9F0}" srcOrd="2" destOrd="0" parTransId="{99727E41-0F16-4867-B7AE-0D406758E932}" sibTransId="{A70DEE3C-7230-4061-B391-DF668D31BCFC}"/>
    <dgm:cxn modelId="{B3D2D591-F590-417B-BAF9-63B55F0F2044}" srcId="{6700E63A-FF9C-4E2E-80C7-17B304671E9A}" destId="{24E96C12-1674-4848-B6B2-F1B70CB0A04E}" srcOrd="3" destOrd="0" parTransId="{28059513-A0B6-4291-8033-BB4E1D0EB2E9}" sibTransId="{E8DA3A7D-3B94-4C06-8670-31ABCC42F6BA}"/>
    <dgm:cxn modelId="{1CACC07E-AA6F-4D86-8484-409E03D0408A}" type="presOf" srcId="{24E96C12-1674-4848-B6B2-F1B70CB0A04E}" destId="{7C6EA1C1-CE2F-4AEF-8132-78CD54011FF2}" srcOrd="0" destOrd="0" presId="urn:microsoft.com/office/officeart/2005/8/layout/list1"/>
    <dgm:cxn modelId="{3DC5CDDF-1294-40B9-A559-0640D0E126B1}" srcId="{6700E63A-FF9C-4E2E-80C7-17B304671E9A}" destId="{4C62EC8E-509C-4BDE-AFA1-AF3E42251BB5}" srcOrd="4" destOrd="0" parTransId="{47EDCE14-4ECF-43E8-AD34-45B06965AFC6}" sibTransId="{9125723E-BA0D-45C7-8630-A366BD9F97DB}"/>
    <dgm:cxn modelId="{8F0E6115-3A30-4166-B316-811A29010ED6}" type="presOf" srcId="{4C62EC8E-509C-4BDE-AFA1-AF3E42251BB5}" destId="{B0A5A9C6-4F30-45D7-BBD0-C97C70845B5D}" srcOrd="1" destOrd="0" presId="urn:microsoft.com/office/officeart/2005/8/layout/list1"/>
    <dgm:cxn modelId="{DE5AA459-1E3C-4847-9DBB-6822716FCE6B}" type="presOf" srcId="{7C11C8A3-D6A8-49AE-9FC4-F206B03DC9F0}" destId="{91F108A0-6C8A-4D48-9CEC-3A67059C7DA1}" srcOrd="1" destOrd="0" presId="urn:microsoft.com/office/officeart/2005/8/layout/list1"/>
    <dgm:cxn modelId="{C7691121-FB3A-4524-90AF-EB5D67163983}" srcId="{6700E63A-FF9C-4E2E-80C7-17B304671E9A}" destId="{C8464F3D-659B-4C26-ADFD-102BB3C325A0}" srcOrd="0" destOrd="0" parTransId="{C7C59626-0C8F-4DC5-831D-8E21BA960852}" sibTransId="{BB065D8C-C59D-4825-99E1-5AF079693F7F}"/>
    <dgm:cxn modelId="{6C22B953-DA90-4C37-A290-7489BAEB7044}" srcId="{6700E63A-FF9C-4E2E-80C7-17B304671E9A}" destId="{A055FD7E-30DD-4E55-918A-75473E780061}" srcOrd="1" destOrd="0" parTransId="{FB2F8B92-6CB9-4D3B-BCF5-D01A5747CE2D}" sibTransId="{27AEC65C-6C53-4A62-BAE5-E98272FD7BDD}"/>
    <dgm:cxn modelId="{88F6AC9E-913F-49A8-82DF-6D11B9520835}" type="presOf" srcId="{A055FD7E-30DD-4E55-918A-75473E780061}" destId="{B3D8E36C-15A4-4B28-9F2E-3BDF079CD281}" srcOrd="1" destOrd="0" presId="urn:microsoft.com/office/officeart/2005/8/layout/list1"/>
    <dgm:cxn modelId="{E75D4522-1A8E-4990-8BEB-21ADF83FF73E}" type="presOf" srcId="{C8464F3D-659B-4C26-ADFD-102BB3C325A0}" destId="{27097FC0-D1D9-4A4F-A58D-195EFC79935A}" srcOrd="0" destOrd="0" presId="urn:microsoft.com/office/officeart/2005/8/layout/list1"/>
    <dgm:cxn modelId="{285DD796-E63E-4E19-8AD2-7023DC103679}" type="presOf" srcId="{4C62EC8E-509C-4BDE-AFA1-AF3E42251BB5}" destId="{408696A5-CBBE-4FEB-BE19-E5DB72A35F3B}" srcOrd="0" destOrd="0" presId="urn:microsoft.com/office/officeart/2005/8/layout/list1"/>
    <dgm:cxn modelId="{1111405B-6F9F-4D10-A6E9-93C327AC6C16}" type="presParOf" srcId="{80C6C0B5-D956-4E56-BE5E-15BD380160AB}" destId="{D597F511-193E-46F2-846B-C90F6288CC39}" srcOrd="0" destOrd="0" presId="urn:microsoft.com/office/officeart/2005/8/layout/list1"/>
    <dgm:cxn modelId="{63C974C3-029F-45B8-B68E-24AD6494FFBE}" type="presParOf" srcId="{D597F511-193E-46F2-846B-C90F6288CC39}" destId="{27097FC0-D1D9-4A4F-A58D-195EFC79935A}" srcOrd="0" destOrd="0" presId="urn:microsoft.com/office/officeart/2005/8/layout/list1"/>
    <dgm:cxn modelId="{41CF8828-C041-4BFD-91DA-AFC621275F18}" type="presParOf" srcId="{D597F511-193E-46F2-846B-C90F6288CC39}" destId="{67BCDF06-BD26-404B-AA9F-7D91C3C9560A}" srcOrd="1" destOrd="0" presId="urn:microsoft.com/office/officeart/2005/8/layout/list1"/>
    <dgm:cxn modelId="{C650EED3-AC0D-4755-A310-6E946FF32D44}" type="presParOf" srcId="{80C6C0B5-D956-4E56-BE5E-15BD380160AB}" destId="{221295A4-875C-45D0-ACCF-8137424F81D1}" srcOrd="1" destOrd="0" presId="urn:microsoft.com/office/officeart/2005/8/layout/list1"/>
    <dgm:cxn modelId="{2C00D4A3-7DAF-4D84-A99A-E2CE7D5CF07F}" type="presParOf" srcId="{80C6C0B5-D956-4E56-BE5E-15BD380160AB}" destId="{F678EA60-CFF8-45EF-BA70-54FF42863B6A}" srcOrd="2" destOrd="0" presId="urn:microsoft.com/office/officeart/2005/8/layout/list1"/>
    <dgm:cxn modelId="{C57CD97B-D2FB-4073-A39C-0219BBB9108B}" type="presParOf" srcId="{80C6C0B5-D956-4E56-BE5E-15BD380160AB}" destId="{6D876F2A-17E6-41C3-801D-10A00DD3B740}" srcOrd="3" destOrd="0" presId="urn:microsoft.com/office/officeart/2005/8/layout/list1"/>
    <dgm:cxn modelId="{9FA717CD-FC1C-4986-914B-653A2A24A23A}" type="presParOf" srcId="{80C6C0B5-D956-4E56-BE5E-15BD380160AB}" destId="{53F6C676-EF5F-4C39-83CF-07FF8EBF8369}" srcOrd="4" destOrd="0" presId="urn:microsoft.com/office/officeart/2005/8/layout/list1"/>
    <dgm:cxn modelId="{2FBBA1E2-2C27-4143-B9CC-C490ADA90701}" type="presParOf" srcId="{53F6C676-EF5F-4C39-83CF-07FF8EBF8369}" destId="{C01F8F29-4192-4504-95D3-C01878BABB3D}" srcOrd="0" destOrd="0" presId="urn:microsoft.com/office/officeart/2005/8/layout/list1"/>
    <dgm:cxn modelId="{798C87B9-8B89-426C-BAD0-97F80CBADCED}" type="presParOf" srcId="{53F6C676-EF5F-4C39-83CF-07FF8EBF8369}" destId="{B3D8E36C-15A4-4B28-9F2E-3BDF079CD281}" srcOrd="1" destOrd="0" presId="urn:microsoft.com/office/officeart/2005/8/layout/list1"/>
    <dgm:cxn modelId="{178D8D25-9BD9-4D4C-8077-A44467900ED9}" type="presParOf" srcId="{80C6C0B5-D956-4E56-BE5E-15BD380160AB}" destId="{7E196AED-F837-4F4C-9394-706813C64E12}" srcOrd="5" destOrd="0" presId="urn:microsoft.com/office/officeart/2005/8/layout/list1"/>
    <dgm:cxn modelId="{A1E9AAD9-6B23-4D60-BCC6-C9C7DE1BD3A1}" type="presParOf" srcId="{80C6C0B5-D956-4E56-BE5E-15BD380160AB}" destId="{ECF926FA-912C-4829-9844-7D4D5BCAA5F1}" srcOrd="6" destOrd="0" presId="urn:microsoft.com/office/officeart/2005/8/layout/list1"/>
    <dgm:cxn modelId="{5AA44D2C-40D6-4311-80DC-A774E7549766}" type="presParOf" srcId="{80C6C0B5-D956-4E56-BE5E-15BD380160AB}" destId="{B531FB99-2542-44CA-B5F9-ADABA24F1AC2}" srcOrd="7" destOrd="0" presId="urn:microsoft.com/office/officeart/2005/8/layout/list1"/>
    <dgm:cxn modelId="{D123FA37-0040-476D-A969-9ADC498F2CCA}" type="presParOf" srcId="{80C6C0B5-D956-4E56-BE5E-15BD380160AB}" destId="{05C8EDD7-C9B4-4C4A-9CF5-B78E80D3BB3B}" srcOrd="8" destOrd="0" presId="urn:microsoft.com/office/officeart/2005/8/layout/list1"/>
    <dgm:cxn modelId="{525324AB-8B25-4A82-9923-7BBA4AA44C4D}" type="presParOf" srcId="{05C8EDD7-C9B4-4C4A-9CF5-B78E80D3BB3B}" destId="{6DF0DDE5-7AC5-4720-9571-779080A1C37A}" srcOrd="0" destOrd="0" presId="urn:microsoft.com/office/officeart/2005/8/layout/list1"/>
    <dgm:cxn modelId="{93F3942E-30BC-48BC-BF9D-A604440807B6}" type="presParOf" srcId="{05C8EDD7-C9B4-4C4A-9CF5-B78E80D3BB3B}" destId="{91F108A0-6C8A-4D48-9CEC-3A67059C7DA1}" srcOrd="1" destOrd="0" presId="urn:microsoft.com/office/officeart/2005/8/layout/list1"/>
    <dgm:cxn modelId="{4A7C639A-5C28-4BB1-95C9-A16FD99B87E4}" type="presParOf" srcId="{80C6C0B5-D956-4E56-BE5E-15BD380160AB}" destId="{C244CCBB-36CD-4EE9-82BF-4D86F5006AC7}" srcOrd="9" destOrd="0" presId="urn:microsoft.com/office/officeart/2005/8/layout/list1"/>
    <dgm:cxn modelId="{552CA0EF-9FE5-4863-9504-5C09237DFD9E}" type="presParOf" srcId="{80C6C0B5-D956-4E56-BE5E-15BD380160AB}" destId="{6F5E8114-7486-4C53-95C0-41D9E43CF58C}" srcOrd="10" destOrd="0" presId="urn:microsoft.com/office/officeart/2005/8/layout/list1"/>
    <dgm:cxn modelId="{E9AB533B-F9F0-4D40-93D3-6D48D1F9F4A0}" type="presParOf" srcId="{80C6C0B5-D956-4E56-BE5E-15BD380160AB}" destId="{96FA2957-43E7-4320-AD11-773EB7630716}" srcOrd="11" destOrd="0" presId="urn:microsoft.com/office/officeart/2005/8/layout/list1"/>
    <dgm:cxn modelId="{F42DC0A5-2A05-417E-92F2-E267968A88F1}" type="presParOf" srcId="{80C6C0B5-D956-4E56-BE5E-15BD380160AB}" destId="{F27C3B68-7FCB-4405-9DE9-E4F0A023EDFB}" srcOrd="12" destOrd="0" presId="urn:microsoft.com/office/officeart/2005/8/layout/list1"/>
    <dgm:cxn modelId="{89C93436-A668-4600-86DD-E87254ACBCCF}" type="presParOf" srcId="{F27C3B68-7FCB-4405-9DE9-E4F0A023EDFB}" destId="{7C6EA1C1-CE2F-4AEF-8132-78CD54011FF2}" srcOrd="0" destOrd="0" presId="urn:microsoft.com/office/officeart/2005/8/layout/list1"/>
    <dgm:cxn modelId="{15B19D8A-E78F-4A65-95E9-A46EA62F9506}" type="presParOf" srcId="{F27C3B68-7FCB-4405-9DE9-E4F0A023EDFB}" destId="{E1A4DCFF-9C29-4B7D-80D2-FA46A3F04585}" srcOrd="1" destOrd="0" presId="urn:microsoft.com/office/officeart/2005/8/layout/list1"/>
    <dgm:cxn modelId="{38D804BB-E2D8-45DB-A400-D614B993F813}" type="presParOf" srcId="{80C6C0B5-D956-4E56-BE5E-15BD380160AB}" destId="{9BABF1CD-5BBE-47D7-B4FB-C376E2DA1E82}" srcOrd="13" destOrd="0" presId="urn:microsoft.com/office/officeart/2005/8/layout/list1"/>
    <dgm:cxn modelId="{2954E35F-FB73-475D-A6B5-18B44C42F1CB}" type="presParOf" srcId="{80C6C0B5-D956-4E56-BE5E-15BD380160AB}" destId="{1F3900B9-8D27-4BA5-A7EE-0EB5656A93F6}" srcOrd="14" destOrd="0" presId="urn:microsoft.com/office/officeart/2005/8/layout/list1"/>
    <dgm:cxn modelId="{73FC3F70-3326-4B47-B0FC-0B905D41F0A5}" type="presParOf" srcId="{80C6C0B5-D956-4E56-BE5E-15BD380160AB}" destId="{2C072920-2704-43F9-9C2D-ECF8C6F420F3}" srcOrd="15" destOrd="0" presId="urn:microsoft.com/office/officeart/2005/8/layout/list1"/>
    <dgm:cxn modelId="{C77E093A-B668-46AB-AD83-1B91F44E5377}" type="presParOf" srcId="{80C6C0B5-D956-4E56-BE5E-15BD380160AB}" destId="{A150D89E-082C-4EFB-9BC2-CA16AAC92A75}" srcOrd="16" destOrd="0" presId="urn:microsoft.com/office/officeart/2005/8/layout/list1"/>
    <dgm:cxn modelId="{F3E2CE0E-602F-4560-9C84-95494815599B}" type="presParOf" srcId="{A150D89E-082C-4EFB-9BC2-CA16AAC92A75}" destId="{408696A5-CBBE-4FEB-BE19-E5DB72A35F3B}" srcOrd="0" destOrd="0" presId="urn:microsoft.com/office/officeart/2005/8/layout/list1"/>
    <dgm:cxn modelId="{EA0E8AE3-C46A-49B5-AABC-1EDD1EC78309}" type="presParOf" srcId="{A150D89E-082C-4EFB-9BC2-CA16AAC92A75}" destId="{B0A5A9C6-4F30-45D7-BBD0-C97C70845B5D}" srcOrd="1" destOrd="0" presId="urn:microsoft.com/office/officeart/2005/8/layout/list1"/>
    <dgm:cxn modelId="{F2871841-B853-497F-B9AA-7974CB95B686}" type="presParOf" srcId="{80C6C0B5-D956-4E56-BE5E-15BD380160AB}" destId="{C4347BEE-3F3F-4BF7-94F1-0F154867BB40}" srcOrd="17" destOrd="0" presId="urn:microsoft.com/office/officeart/2005/8/layout/list1"/>
    <dgm:cxn modelId="{88766B42-027B-4967-B479-9AB3E4B42BB1}" type="presParOf" srcId="{80C6C0B5-D956-4E56-BE5E-15BD380160AB}" destId="{585F1F5D-3CE1-483B-A578-E435A3C8708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DBE20-9C29-4F8E-8DED-96575D7F03AE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F8AB0-D2E9-48FC-BAF5-023E21E11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53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F8AB0-D2E9-48FC-BAF5-023E21E117B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062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F8AB0-D2E9-48FC-BAF5-023E21E117B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8746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F8AB0-D2E9-48FC-BAF5-023E21E117B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803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F8AB0-D2E9-48FC-BAF5-023E21E117B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204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1CA00-929A-4645-80C7-D36895AF4FE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365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F8AB0-D2E9-48FC-BAF5-023E21E117B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8212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F8AB0-D2E9-48FC-BAF5-023E21E117B1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818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F8AB0-D2E9-48FC-BAF5-023E21E117B1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4470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F8AB0-D2E9-48FC-BAF5-023E21E117B1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5680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F8AB0-D2E9-48FC-BAF5-023E21E117B1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361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F8AB0-D2E9-48FC-BAF5-023E21E117B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624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F8AB0-D2E9-48FC-BAF5-023E21E117B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614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F8AB0-D2E9-48FC-BAF5-023E21E117B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931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F8AB0-D2E9-48FC-BAF5-023E21E117B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24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F8AB0-D2E9-48FC-BAF5-023E21E117B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267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F8AB0-D2E9-48FC-BAF5-023E21E117B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070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F8AB0-D2E9-48FC-BAF5-023E21E117B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144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F8AB0-D2E9-48FC-BAF5-023E21E117B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45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7034E-9985-4B6F-A952-C90E33A51C0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2E3F9-4A69-40FE-A768-38700386A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7034E-9985-4B6F-A952-C90E33A51C0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2E3F9-4A69-40FE-A768-38700386A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7034E-9985-4B6F-A952-C90E33A51C0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2E3F9-4A69-40FE-A768-38700386A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7034E-9985-4B6F-A952-C90E33A51C0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2E3F9-4A69-40FE-A768-38700386A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7034E-9985-4B6F-A952-C90E33A51C0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2E3F9-4A69-40FE-A768-38700386A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7034E-9985-4B6F-A952-C90E33A51C0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2E3F9-4A69-40FE-A768-38700386A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7034E-9985-4B6F-A952-C90E33A51C0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2E3F9-4A69-40FE-A768-38700386A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7034E-9985-4B6F-A952-C90E33A51C0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2E3F9-4A69-40FE-A768-38700386A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7034E-9985-4B6F-A952-C90E33A51C0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2E3F9-4A69-40FE-A768-38700386A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7034E-9985-4B6F-A952-C90E33A51C0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2E3F9-4A69-40FE-A768-38700386A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7034E-9985-4B6F-A952-C90E33A51C0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B2E3F9-4A69-40FE-A768-38700386AE4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67034E-9985-4B6F-A952-C90E33A51C0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B2E3F9-4A69-40FE-A768-38700386AE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8288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effectLst/>
              </a:rPr>
              <a:t>Этика и этикет делового общения</a:t>
            </a:r>
            <a:r>
              <a:rPr lang="ru-RU" sz="2800" b="1" dirty="0">
                <a:solidFill>
                  <a:srgbClr val="FF0000"/>
                </a:solidFill>
                <a:effectLst/>
              </a:rPr>
              <a:t/>
            </a:r>
            <a:br>
              <a:rPr lang="ru-RU" sz="2800" b="1" dirty="0">
                <a:solidFill>
                  <a:srgbClr val="FF0000"/>
                </a:solidFill>
                <a:effectLst/>
              </a:rPr>
            </a:br>
            <a:endParaRPr lang="ru-RU" sz="2800" dirty="0">
              <a:solidFill>
                <a:srgbClr val="FF0000"/>
              </a:solidFill>
              <a:effectLst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95536" y="3685032"/>
            <a:ext cx="8424936" cy="2984328"/>
          </a:xfrm>
        </p:spPr>
        <p:txBody>
          <a:bodyPr>
            <a:noAutofit/>
          </a:bodyPr>
          <a:lstStyle/>
          <a:p>
            <a:pPr algn="just"/>
            <a:endParaRPr lang="ru-RU" sz="1800" b="1" dirty="0" smtClean="0">
              <a:solidFill>
                <a:srgbClr val="002060"/>
              </a:solidFill>
            </a:endParaRPr>
          </a:p>
          <a:p>
            <a:pPr algn="l"/>
            <a:r>
              <a:rPr lang="ru-RU" sz="1800" b="1" dirty="0">
                <a:solidFill>
                  <a:srgbClr val="002060"/>
                </a:solidFill>
              </a:rPr>
              <a:t>Ничто не обходится нам так дешево и не ценится так дорого, как вежливость» 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				                       М. Сервантес.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pPr algn="l"/>
            <a:r>
              <a:rPr lang="ru-RU" sz="1800" b="1" i="1" dirty="0"/>
              <a:t>«</a:t>
            </a:r>
            <a:r>
              <a:rPr lang="ru-RU" sz="1800" b="1" dirty="0">
                <a:solidFill>
                  <a:srgbClr val="002060"/>
                </a:solidFill>
              </a:rPr>
              <a:t>Успех человека в финансовых делах на пятнадцать процентов зависит  от его профессиональных знаний и на восемьдесят пять – от его умения общаться с людьми».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 Дейл Карнеги</a:t>
            </a:r>
          </a:p>
          <a:p>
            <a:pPr algn="just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1071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565" y="332656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Для каких ситуаций существуют правила делового этикета?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3249" y="797511"/>
            <a:ext cx="8259236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/>
              <a:t>Нормы делового общения применяются в таких ситуациях: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Ведение деловых переговоров.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Деловая </a:t>
            </a:r>
            <a:r>
              <a:rPr lang="ru-RU" dirty="0"/>
              <a:t>переписка.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Телефонный </a:t>
            </a:r>
            <a:r>
              <a:rPr lang="ru-RU" dirty="0"/>
              <a:t>этикет.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Деловое </a:t>
            </a:r>
            <a:r>
              <a:rPr lang="ru-RU" dirty="0"/>
              <a:t>общение. </a:t>
            </a:r>
          </a:p>
        </p:txBody>
      </p:sp>
      <p:pic>
        <p:nvPicPr>
          <p:cNvPr id="7172" name="Picture 4" descr="Ð¾ÑÐ½Ð¾Ð²Ð½ÑÐµ Ð²Ð¸Ð´Ñ ÑÑÐ¸ÐºÐµÑÐ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96952"/>
            <a:ext cx="4824536" cy="32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577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442412"/>
            <a:ext cx="3456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cap="all" dirty="0">
                <a:solidFill>
                  <a:srgbClr val="FF0000"/>
                </a:solidFill>
              </a:rPr>
              <a:t>Задачи этикета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47923346"/>
              </p:ext>
            </p:extLst>
          </p:nvPr>
        </p:nvGraphicFramePr>
        <p:xfrm>
          <a:off x="643793" y="1016751"/>
          <a:ext cx="7560840" cy="3706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06043" y="5808675"/>
            <a:ext cx="8064897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Формула успеха западных предпринимателей на первый взгляд очень проста</a:t>
            </a:r>
            <a:r>
              <a:rPr lang="ru-RU" sz="1400" dirty="0" smtClean="0"/>
              <a:t>: «</a:t>
            </a:r>
            <a:r>
              <a:rPr lang="ru-RU" sz="1400" b="1" dirty="0"/>
              <a:t>преуспевание = профессионализм + порядочность». </a:t>
            </a:r>
            <a:endParaRPr lang="ru-RU" sz="14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485720" y="4977678"/>
            <a:ext cx="82052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Любая сфера человеческой деятельности базируется на двух "китах": </a:t>
            </a:r>
            <a:r>
              <a:rPr lang="ru-RU" sz="1600" b="1" dirty="0"/>
              <a:t>профессионализме </a:t>
            </a:r>
            <a:r>
              <a:rPr lang="ru-RU" sz="1600" dirty="0"/>
              <a:t>и </a:t>
            </a:r>
            <a:r>
              <a:rPr lang="ru-RU" sz="1600" b="1" dirty="0"/>
              <a:t>отношении к делу, </a:t>
            </a:r>
            <a:r>
              <a:rPr lang="ru-RU" sz="1600" dirty="0"/>
              <a:t>т.е. </a:t>
            </a:r>
            <a:r>
              <a:rPr lang="ru-RU" sz="1600" b="1" dirty="0"/>
              <a:t>этическом поведении работника.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5517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50030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Принципы этики делового общения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733243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Деловая этика, принципы которой очень грамотно сформулировал американский социолог Л. </a:t>
            </a:r>
            <a:r>
              <a:rPr lang="ru-RU" sz="1200" dirty="0" err="1" smtClean="0"/>
              <a:t>Хосмер</a:t>
            </a:r>
            <a:r>
              <a:rPr lang="ru-RU" sz="1200" dirty="0" smtClean="0"/>
              <a:t>, – это основа любого взаимодействия в коллективе. Рассмотрим, соблюдение каких пунктов она предполагает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63091279"/>
              </p:ext>
            </p:extLst>
          </p:nvPr>
        </p:nvGraphicFramePr>
        <p:xfrm>
          <a:off x="521550" y="1280408"/>
          <a:ext cx="8100900" cy="5126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2D8-46C1-4286-8739-9ED6FF7D06E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09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4621" y="420340"/>
            <a:ext cx="87443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Особенности некорректного поведения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4055" y="820450"/>
            <a:ext cx="8344409" cy="181646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 smtClean="0"/>
              <a:t>Некорректное </a:t>
            </a:r>
            <a:r>
              <a:rPr lang="ru-RU" sz="1600" dirty="0"/>
              <a:t>поведение подразумевает: </a:t>
            </a:r>
            <a:endParaRPr lang="ru-RU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замечания </a:t>
            </a:r>
            <a:r>
              <a:rPr lang="ru-RU" sz="1600" dirty="0"/>
              <a:t>оскорбительного характера в адрес коллег и клиентов компании; </a:t>
            </a:r>
            <a:endParaRPr lang="ru-RU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использование </a:t>
            </a:r>
            <a:r>
              <a:rPr lang="ru-RU" sz="1600" dirty="0"/>
              <a:t>ненормативной лексики в разговоре; </a:t>
            </a:r>
            <a:endParaRPr lang="ru-RU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клевета</a:t>
            </a:r>
            <a:r>
              <a:rPr lang="ru-RU" sz="1600" dirty="0"/>
              <a:t>, </a:t>
            </a:r>
            <a:r>
              <a:rPr lang="ru-RU" sz="1600" dirty="0" smtClean="0"/>
              <a:t>кляузничество;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грубость</a:t>
            </a:r>
            <a:r>
              <a:rPr lang="ru-RU" sz="1600" dirty="0"/>
              <a:t>, превышение полномочий, навязчивое поведение; </a:t>
            </a:r>
            <a:endParaRPr lang="ru-RU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нетактичные </a:t>
            </a:r>
            <a:r>
              <a:rPr lang="ru-RU" sz="1600" dirty="0"/>
              <a:t>жесты относительно коллег и клиентов.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0107" y="3220956"/>
            <a:ext cx="85889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указание </a:t>
            </a:r>
            <a:r>
              <a:rPr lang="ru-RU" sz="1400" dirty="0"/>
              <a:t>виновника некорректного поведения; </a:t>
            </a:r>
            <a:endParaRPr lang="ru-RU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имя </a:t>
            </a:r>
            <a:r>
              <a:rPr lang="ru-RU" sz="1400" dirty="0"/>
              <a:t>пострадавшей стороны; </a:t>
            </a:r>
            <a:endParaRPr lang="ru-RU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имена </a:t>
            </a:r>
            <a:r>
              <a:rPr lang="ru-RU" sz="1400" dirty="0"/>
              <a:t>присутствовавших во время инцидента; </a:t>
            </a:r>
            <a:endParaRPr lang="ru-RU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другие </a:t>
            </a:r>
            <a:r>
              <a:rPr lang="ru-RU" sz="1400" dirty="0"/>
              <a:t>обстоятельства происшествия.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8834" y="2780928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Служебная докладная о некорректном поведении обязательно включает следующие пункты</a:t>
            </a:r>
            <a:r>
              <a:rPr lang="ru-RU" sz="1400" b="1" dirty="0" smtClean="0"/>
              <a:t>:</a:t>
            </a:r>
            <a:endParaRPr lang="ru-RU" sz="1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04055" y="4437517"/>
            <a:ext cx="8344409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С</a:t>
            </a:r>
            <a:r>
              <a:rPr lang="ru-RU" sz="1400" dirty="0" smtClean="0"/>
              <a:t>огласно </a:t>
            </a:r>
            <a:r>
              <a:rPr lang="ru-RU" sz="1400" dirty="0"/>
              <a:t>Трудового кодекса возможно применение пунктов статьи 152, отображающей порядок защиты деловой репутации. Судебный иск будет удовлетворён при следующих условиях: </a:t>
            </a:r>
            <a:endParaRPr lang="ru-RU" sz="1400" dirty="0" smtClean="0"/>
          </a:p>
          <a:p>
            <a:r>
              <a:rPr lang="ru-RU" sz="1400" dirty="0" smtClean="0"/>
              <a:t>	- признание </a:t>
            </a:r>
            <a:r>
              <a:rPr lang="ru-RU" sz="1400" dirty="0"/>
              <a:t>факта нарушения кодекса этики и служебного поведения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	- распространяемые </a:t>
            </a:r>
            <a:r>
              <a:rPr lang="ru-RU" sz="1400" dirty="0"/>
              <a:t>сведения затрагивают вопрос чести; </a:t>
            </a:r>
            <a:endParaRPr lang="ru-RU" sz="1400" dirty="0" smtClean="0"/>
          </a:p>
          <a:p>
            <a:r>
              <a:rPr lang="ru-RU" sz="1400" dirty="0" smtClean="0"/>
              <a:t>	- несоответствие </a:t>
            </a:r>
            <a:r>
              <a:rPr lang="ru-RU" sz="1400" dirty="0"/>
              <a:t>сведений реальности. </a:t>
            </a:r>
          </a:p>
          <a:p>
            <a:r>
              <a:rPr lang="ru-RU" sz="1400" dirty="0" smtClean="0"/>
              <a:t>Истец при этом обязан обеспечить доказательства фактов оскорбления, а ответчик – подтвердить относящееся к действительности.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17212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737" y="33265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Джен </a:t>
            </a:r>
            <a:r>
              <a:rPr lang="ru-RU" b="1" dirty="0" err="1">
                <a:solidFill>
                  <a:srgbClr val="FF0000"/>
                </a:solidFill>
              </a:rPr>
              <a:t>Ягер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(доктор </a:t>
            </a:r>
            <a:r>
              <a:rPr lang="ru-RU" b="1" dirty="0">
                <a:solidFill>
                  <a:srgbClr val="FF0000"/>
                </a:solidFill>
              </a:rPr>
              <a:t>социологических </a:t>
            </a:r>
            <a:r>
              <a:rPr lang="ru-RU" b="1" dirty="0" smtClean="0">
                <a:solidFill>
                  <a:srgbClr val="FF0000"/>
                </a:solidFill>
              </a:rPr>
              <a:t>наук) </a:t>
            </a:r>
            <a:r>
              <a:rPr lang="ru-RU" b="1" dirty="0">
                <a:solidFill>
                  <a:srgbClr val="FF0000"/>
                </a:solidFill>
              </a:rPr>
              <a:t>отмечает шесть </a:t>
            </a:r>
            <a:r>
              <a:rPr lang="ru-RU" b="1" dirty="0" smtClean="0">
                <a:solidFill>
                  <a:srgbClr val="FF0000"/>
                </a:solidFill>
              </a:rPr>
              <a:t>заповедей </a:t>
            </a:r>
            <a:r>
              <a:rPr lang="ru-RU" b="1" dirty="0">
                <a:solidFill>
                  <a:srgbClr val="FF0000"/>
                </a:solidFill>
              </a:rPr>
              <a:t>делового этикета: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25206500"/>
              </p:ext>
            </p:extLst>
          </p:nvPr>
        </p:nvGraphicFramePr>
        <p:xfrm>
          <a:off x="304737" y="980728"/>
          <a:ext cx="8568952" cy="5527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1581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1711" y="332656"/>
            <a:ext cx="32688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cap="all" dirty="0">
                <a:solidFill>
                  <a:srgbClr val="FF0000"/>
                </a:solidFill>
              </a:rPr>
              <a:t>Структура этикета</a:t>
            </a:r>
            <a:endParaRPr lang="ru-RU" sz="2000" cap="all" dirty="0">
              <a:solidFill>
                <a:srgbClr val="FF000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8324750"/>
              </p:ext>
            </p:extLst>
          </p:nvPr>
        </p:nvGraphicFramePr>
        <p:xfrm>
          <a:off x="539552" y="692696"/>
          <a:ext cx="7701154" cy="5102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5847024"/>
            <a:ext cx="84932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И это – лишь малая часть того, что составляет профессиональную культуру сотрудников. Во многих сферах ещё есть небезызвестный кодекс чести, который строго регламентирует этические нормы внешних проявлений какой-либо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644077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Выделяют пять основных принципов бизнес-э</a:t>
            </a:r>
            <a:r>
              <a:rPr lang="ru-RU" sz="2000" b="1" i="1" dirty="0">
                <a:solidFill>
                  <a:srgbClr val="FF0000"/>
                </a:solidFill>
              </a:rPr>
              <a:t>тикета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9532" y="773195"/>
            <a:ext cx="8460940" cy="53553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1. Принцип разумного эгоизма </a:t>
            </a:r>
            <a:r>
              <a:rPr lang="ru-RU" dirty="0"/>
              <a:t>– выполняя свои рабочие функции, не мешай другим выполнять свои. </a:t>
            </a:r>
          </a:p>
          <a:p>
            <a:pPr algn="just"/>
            <a:r>
              <a:rPr lang="ru-RU" b="1" dirty="0"/>
              <a:t>2. Принцип позитивности </a:t>
            </a:r>
            <a:r>
              <a:rPr lang="ru-RU" dirty="0"/>
              <a:t>– если нечего сказать приятного или положительного, лучше молчать. А вот другие проявления этого принципа: </a:t>
            </a:r>
          </a:p>
          <a:p>
            <a:pPr algn="just"/>
            <a:r>
              <a:rPr lang="ru-RU" dirty="0"/>
              <a:t>- не сплетничайте и не передавайте слухи. Вы думаете, что Вы запускаете копье, на самом же деле Вы запускаете бумеранг; </a:t>
            </a:r>
          </a:p>
          <a:p>
            <a:pPr algn="just"/>
            <a:r>
              <a:rPr lang="ru-RU" dirty="0"/>
              <a:t>- не допускайте обсуждения физических достоинств или недостатков кого бы то ни было, а также дискриминации по полу или расовой принадлежности. Помните: то, что Петр говорит о Павле, больше говорит о Петре, чем о Павле;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/>
              <a:t>если </a:t>
            </a:r>
            <a:r>
              <a:rPr lang="ru-RU" dirty="0"/>
              <a:t>Ваше остроумие унижает других – воздержитесь от такого остроумия. </a:t>
            </a:r>
            <a:endParaRPr lang="ru-RU" dirty="0" smtClean="0"/>
          </a:p>
          <a:p>
            <a:pPr algn="just"/>
            <a:r>
              <a:rPr lang="ru-RU" b="1" dirty="0"/>
              <a:t>3. Принцип предсказуемости поведения в различных бизнес-ситуациях. </a:t>
            </a:r>
          </a:p>
          <a:p>
            <a:pPr algn="just"/>
            <a:r>
              <a:rPr lang="ru-RU" b="1" dirty="0"/>
              <a:t>4. На работе нет мужчин и женщин, есть только статусные различия</a:t>
            </a:r>
            <a:r>
              <a:rPr lang="ru-RU" dirty="0"/>
              <a:t>. </a:t>
            </a:r>
          </a:p>
          <a:p>
            <a:pPr algn="just"/>
            <a:r>
              <a:rPr lang="ru-RU" b="1" dirty="0"/>
              <a:t>5. Принцип уместности</a:t>
            </a:r>
            <a:r>
              <a:rPr lang="ru-RU" dirty="0"/>
              <a:t>: определенные правила в определенное время, в определенном месте, с определенными людьми.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222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4545" y="404664"/>
            <a:ext cx="850391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Этикет — это язык символов. Человек должен использовать его с целью лучше взаимодействовать с другими (коллегами, партнерами</a:t>
            </a:r>
            <a:r>
              <a:rPr lang="ru-RU" sz="1400" dirty="0" smtClean="0"/>
              <a:t>). </a:t>
            </a:r>
            <a:r>
              <a:rPr lang="ru-RU" sz="1400" b="1" dirty="0" smtClean="0"/>
              <a:t>Правила </a:t>
            </a:r>
            <a:r>
              <a:rPr lang="ru-RU" sz="1400" b="1" dirty="0"/>
              <a:t>и требования служебного этикета должны способствовать созданию здорового </a:t>
            </a:r>
            <a:r>
              <a:rPr lang="ru-RU" sz="1400" b="1" dirty="0" smtClean="0"/>
              <a:t>морально-психического </a:t>
            </a:r>
            <a:r>
              <a:rPr lang="ru-RU" sz="1400" b="1" dirty="0"/>
              <a:t>климата и подъему настроения, повышению производительности труда.</a:t>
            </a:r>
            <a:r>
              <a:rPr lang="ru-RU" sz="1400" dirty="0"/>
              <a:t> Ученые советуют</a:t>
            </a:r>
            <a:r>
              <a:rPr lang="ru-RU" dirty="0"/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5974" y="1730723"/>
            <a:ext cx="3547953" cy="44644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руководителю</a:t>
            </a:r>
            <a:r>
              <a:rPr lang="ru-RU" b="1" dirty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</a:rPr>
              <a:t>• стараться делать замечания подчиненным с глазу на глаз;</a:t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600" dirty="0">
                <a:solidFill>
                  <a:srgbClr val="002060"/>
                </a:solidFill>
              </a:rPr>
              <a:t>• научиться поощрять подчиненных;</a:t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600" dirty="0">
                <a:solidFill>
                  <a:srgbClr val="002060"/>
                </a:solidFill>
              </a:rPr>
              <a:t>• признавать свои ошибки;</a:t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600" dirty="0">
                <a:solidFill>
                  <a:srgbClr val="002060"/>
                </a:solidFill>
              </a:rPr>
              <a:t>• уметь наказывать;</a:t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600" dirty="0">
                <a:solidFill>
                  <a:srgbClr val="002060"/>
                </a:solidFill>
              </a:rPr>
              <a:t>• не спорить по пустякам;</a:t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600" dirty="0">
                <a:solidFill>
                  <a:srgbClr val="002060"/>
                </a:solidFill>
              </a:rPr>
              <a:t>• быть доброжелательным, </a:t>
            </a:r>
            <a:r>
              <a:rPr lang="ru-RU" sz="1600" dirty="0" smtClean="0">
                <a:solidFill>
                  <a:srgbClr val="002060"/>
                </a:solidFill>
              </a:rPr>
              <a:t>деликатным.</a:t>
            </a:r>
            <a:endParaRPr lang="ru-RU" sz="1600" dirty="0">
              <a:solidFill>
                <a:srgbClr val="002060"/>
              </a:solidFill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 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1730723"/>
            <a:ext cx="3528392" cy="44644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в</a:t>
            </a:r>
            <a:r>
              <a:rPr lang="ru-RU" b="1" dirty="0" smtClean="0">
                <a:solidFill>
                  <a:srgbClr val="002060"/>
                </a:solidFill>
              </a:rPr>
              <a:t>сем сотрудникам:</a:t>
            </a:r>
            <a:endParaRPr lang="ru-RU" b="1" dirty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обладать общей культурой</a:t>
            </a:r>
            <a:r>
              <a:rPr lang="ru-RU" sz="1600" dirty="0" smtClean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порядочно </a:t>
            </a:r>
            <a:r>
              <a:rPr lang="ru-RU" sz="1600" dirty="0">
                <a:solidFill>
                  <a:srgbClr val="002060"/>
                </a:solidFill>
              </a:rPr>
              <a:t>относиться к другим</a:t>
            </a:r>
            <a:r>
              <a:rPr lang="ru-RU" sz="1600" dirty="0" smtClean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уважать </a:t>
            </a:r>
            <a:r>
              <a:rPr lang="ru-RU" sz="1600" dirty="0">
                <a:solidFill>
                  <a:srgbClr val="002060"/>
                </a:solidFill>
              </a:rPr>
              <a:t>человеческое достоинство коллег</a:t>
            </a:r>
            <a:r>
              <a:rPr lang="ru-RU" sz="1600" dirty="0" smtClean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не </a:t>
            </a:r>
            <a:r>
              <a:rPr lang="ru-RU" sz="1600" dirty="0">
                <a:solidFill>
                  <a:srgbClr val="002060"/>
                </a:solidFill>
              </a:rPr>
              <a:t>лицемерить, не лгать</a:t>
            </a:r>
            <a:r>
              <a:rPr lang="ru-RU" sz="1600" dirty="0" smtClean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быть </a:t>
            </a:r>
            <a:r>
              <a:rPr lang="ru-RU" sz="1600" dirty="0">
                <a:solidFill>
                  <a:srgbClr val="002060"/>
                </a:solidFill>
              </a:rPr>
              <a:t>вежливыми</a:t>
            </a:r>
            <a:r>
              <a:rPr lang="ru-RU" sz="1600" dirty="0" smtClean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свои </a:t>
            </a:r>
            <a:r>
              <a:rPr lang="ru-RU" sz="1600" dirty="0">
                <a:solidFill>
                  <a:srgbClr val="002060"/>
                </a:solidFill>
              </a:rPr>
              <a:t>проблемы, неприятности оставлять за пределами учреждения</a:t>
            </a:r>
            <a:r>
              <a:rPr lang="ru-RU" sz="1600" dirty="0" smtClean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быть </a:t>
            </a:r>
            <a:r>
              <a:rPr lang="ru-RU" sz="1600" dirty="0">
                <a:solidFill>
                  <a:srgbClr val="002060"/>
                </a:solidFill>
              </a:rPr>
              <a:t>доброжелательными, добросовестными, почтительными, тактичными, деликатными, уметь выражать соболезнования</a:t>
            </a:r>
            <a:r>
              <a:rPr lang="ru-RU" sz="1600" dirty="0" smtClean="0">
                <a:solidFill>
                  <a:srgbClr val="002060"/>
                </a:solidFill>
              </a:rPr>
              <a:t>. 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069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4579" y="853419"/>
            <a:ext cx="8221878" cy="30777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sz="1600" b="1" dirty="0"/>
              <a:t>Называйте сотрудника по имени</a:t>
            </a:r>
            <a:r>
              <a:rPr lang="ru-RU" sz="1600" dirty="0"/>
              <a:t>. Знание имени и отчества сотрудников – это производственная необходимость.</a:t>
            </a:r>
          </a:p>
          <a:p>
            <a:pPr algn="just"/>
            <a:r>
              <a:rPr lang="ru-RU" sz="1600" dirty="0"/>
              <a:t> 2. </a:t>
            </a:r>
            <a:r>
              <a:rPr lang="ru-RU" sz="1600" b="1" dirty="0"/>
              <a:t>Улыбайтесь</a:t>
            </a:r>
            <a:r>
              <a:rPr lang="ru-RU" sz="1600" dirty="0"/>
              <a:t>. Располагать к себе подчиненных – служебная обязанность руководителя.</a:t>
            </a:r>
          </a:p>
          <a:p>
            <a:pPr algn="just"/>
            <a:r>
              <a:rPr lang="ru-RU" sz="1600" dirty="0"/>
              <a:t> 3. </a:t>
            </a:r>
            <a:r>
              <a:rPr lang="ru-RU" sz="1600" b="1" dirty="0"/>
              <a:t>Используйте комплименты</a:t>
            </a:r>
            <a:r>
              <a:rPr lang="ru-RU" sz="1600" dirty="0"/>
              <a:t>. Не забывайте похвалить сотрудника за успешно выполненную работу. Будьте добры и внимательны к подчиненным. </a:t>
            </a:r>
          </a:p>
          <a:p>
            <a:pPr algn="just"/>
            <a:r>
              <a:rPr lang="ru-RU" sz="1600" dirty="0"/>
              <a:t>4. </a:t>
            </a:r>
            <a:r>
              <a:rPr lang="ru-RU" sz="1600" b="1" dirty="0"/>
              <a:t>Будьте терпеливым слушателем</a:t>
            </a:r>
            <a:r>
              <a:rPr lang="ru-RU" sz="1600" dirty="0"/>
              <a:t>. Предоставляйте сотрудникам возможность для удовлетворения потребности в самовыражении.</a:t>
            </a:r>
          </a:p>
          <a:p>
            <a:pPr algn="just"/>
            <a:r>
              <a:rPr lang="ru-RU" sz="1600" dirty="0"/>
              <a:t> 5. </a:t>
            </a:r>
            <a:r>
              <a:rPr lang="ru-RU" sz="1600" b="1" dirty="0"/>
              <a:t>Говорите о том, что интересует вашего сотрудника</a:t>
            </a:r>
            <a:r>
              <a:rPr lang="ru-RU" sz="1600" dirty="0"/>
              <a:t>. Необходимо знать внеслужебные увлечения и личные заботы сотрудников, интересоваться ими и использовать эти знания в интересах производства.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4579" y="244205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В системе управленческого общения можно сформулировать пять элементарных практических </a:t>
            </a:r>
            <a:r>
              <a:rPr lang="ru-RU" sz="1600" b="1" u="sng" dirty="0" smtClean="0">
                <a:solidFill>
                  <a:srgbClr val="FF0000"/>
                </a:solidFill>
              </a:rPr>
              <a:t>рекомендаций по этике поведения:</a:t>
            </a:r>
            <a:r>
              <a:rPr lang="ru-RU" sz="1600" u="sng" dirty="0" smtClean="0"/>
              <a:t> </a:t>
            </a:r>
            <a:endParaRPr lang="ru-RU" sz="1600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2954" y="3931185"/>
            <a:ext cx="85077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600" b="1" dirty="0"/>
              <a:t>Важно как сотрудники приветствуют друг друга. Этика делового общения позволяет использовать следующие приёмы: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2764" y="4416608"/>
            <a:ext cx="8507708" cy="249299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lvl="0" indent="-285750" fontAlgn="base">
              <a:buFont typeface="Arial" pitchFamily="34" charset="0"/>
              <a:buChar char="•"/>
            </a:pPr>
            <a:r>
              <a:rPr lang="ru-RU" sz="1600" dirty="0"/>
              <a:t>приветливый взгляд;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ru-RU" sz="1600" dirty="0"/>
              <a:t>улыбка;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ru-RU" sz="1600" dirty="0"/>
              <a:t>уместные комплименты;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ru-RU" sz="1600" dirty="0"/>
              <a:t>проявление заинтересованности;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ru-RU" sz="1600" dirty="0"/>
              <a:t>уважение;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ru-RU" sz="1600" dirty="0"/>
              <a:t>подчёркивание значимости работника;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ru-RU" sz="1600" dirty="0"/>
              <a:t>тёплые слова</a:t>
            </a:r>
            <a:r>
              <a:rPr lang="ru-RU" sz="1600" dirty="0" smtClean="0"/>
              <a:t>.</a:t>
            </a:r>
          </a:p>
          <a:p>
            <a:pPr algn="ctr" fontAlgn="base"/>
            <a:r>
              <a:rPr lang="ru-RU" sz="1400" b="1" dirty="0"/>
              <a:t>Такие варианты помогают создать спокойную, рабочую обстановку в коллективе.</a:t>
            </a:r>
          </a:p>
          <a:p>
            <a:pPr lvl="0" fontAlgn="base"/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820067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соседними углами 1"/>
          <p:cNvSpPr/>
          <p:nvPr/>
        </p:nvSpPr>
        <p:spPr>
          <a:xfrm>
            <a:off x="453298" y="687495"/>
            <a:ext cx="8396670" cy="3323392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Есть </a:t>
            </a:r>
            <a:r>
              <a:rPr lang="ru-RU" b="1" dirty="0"/>
              <a:t>несколько правил, которые необходимо неукоснительно соблюдать, чтобы добиться успеха на работе. </a:t>
            </a:r>
            <a:r>
              <a:rPr lang="ru-RU" b="1" dirty="0" smtClean="0"/>
              <a:t>Рассмотрим основные из них: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важно приходить на работу заблаговременно;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следует </a:t>
            </a:r>
            <a:r>
              <a:rPr lang="ru-RU" sz="1600" dirty="0"/>
              <a:t>соблюдать правила </a:t>
            </a:r>
            <a:r>
              <a:rPr lang="ru-RU" sz="1600" dirty="0" err="1"/>
              <a:t>дресс</a:t>
            </a:r>
            <a:r>
              <a:rPr lang="ru-RU" sz="1600" dirty="0"/>
              <a:t>-кода;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нельзя долго разговаривать по сотовому телефону;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мобильные гаджеты с начала рабочего дня стоит переводить на беззвучный режим;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не стоит делиться с коллегами проблемами в личной жизни;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не стоит просить взаймы у коллег – никогда;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не стоит обедать на рабочем месте (в случае наличия столовой или специальной комнаты прием пищу лучше всего осуществить там</a:t>
            </a:r>
            <a:r>
              <a:rPr lang="ru-RU" dirty="0"/>
              <a:t>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47086" y="298750"/>
            <a:ext cx="36824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Памятка на каждый день</a:t>
            </a:r>
          </a:p>
        </p:txBody>
      </p:sp>
      <p:pic>
        <p:nvPicPr>
          <p:cNvPr id="9218" name="Picture 2" descr="http://vladtime.ru/uploads/posts/2017-04/thumbs/1491657012_767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12484"/>
            <a:ext cx="2880320" cy="160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artofcare.ru/files/images2/05/4896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812484"/>
            <a:ext cx="280069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36146" y="4149080"/>
            <a:ext cx="79683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Помните</a:t>
            </a:r>
            <a:r>
              <a:rPr lang="ru-RU" dirty="0"/>
              <a:t>, важно не только хорошо работать, но и соответствовать бизнес-этике.</a:t>
            </a:r>
          </a:p>
        </p:txBody>
      </p:sp>
    </p:spTree>
    <p:extLst>
      <p:ext uri="{BB962C8B-B14F-4D97-AF65-F5344CB8AC3E}">
        <p14:creationId xmlns:p14="http://schemas.microsoft.com/office/powerpoint/2010/main" val="2395354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www.syl.ru/misc/i/ai/378929/244657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25" y="614860"/>
            <a:ext cx="3960440" cy="25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4293096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Солидный бизнес должен основываться на справедливости, честности и прозрачности.</a:t>
            </a:r>
          </a:p>
          <a:p>
            <a:pPr algn="ctr"/>
            <a:r>
              <a:rPr lang="ru-RU" sz="1200" i="1" dirty="0" smtClean="0"/>
              <a:t>	Гастон </a:t>
            </a:r>
            <a:r>
              <a:rPr lang="ru-RU" sz="1200" i="1" dirty="0" err="1"/>
              <a:t>Вискара</a:t>
            </a:r>
            <a:r>
              <a:rPr lang="ru-RU" sz="1200" i="1" dirty="0"/>
              <a:t> (1952), перуанский предприниматель экологического типа и президент </a:t>
            </a:r>
            <a:r>
              <a:rPr lang="ru-RU" sz="1200" i="1" dirty="0" err="1"/>
              <a:t>Candela</a:t>
            </a:r>
            <a:r>
              <a:rPr lang="ru-RU" sz="1200" i="1" dirty="0"/>
              <a:t> </a:t>
            </a:r>
            <a:r>
              <a:rPr lang="ru-RU" sz="1200" i="1" dirty="0" err="1"/>
              <a:t>Peru</a:t>
            </a:r>
            <a:r>
              <a:rPr lang="ru-RU" sz="1200" i="1" dirty="0"/>
              <a:t>, </a:t>
            </a:r>
            <a:r>
              <a:rPr lang="ru-RU" sz="1200" i="1" dirty="0" err="1"/>
              <a:t>Forbes</a:t>
            </a:r>
            <a:r>
              <a:rPr lang="ru-RU" sz="1200" i="1" dirty="0"/>
              <a:t> (</a:t>
            </a:r>
            <a:r>
              <a:rPr lang="ru-RU" sz="1200" i="1" dirty="0" err="1"/>
              <a:t>April</a:t>
            </a:r>
            <a:r>
              <a:rPr lang="ru-RU" sz="1200" i="1" dirty="0"/>
              <a:t> 2000).</a:t>
            </a:r>
          </a:p>
        </p:txBody>
      </p:sp>
      <p:pic>
        <p:nvPicPr>
          <p:cNvPr id="1026" name="Picture 2" descr="https://fb.ru/misc/i/gallery/39549/245618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76843"/>
            <a:ext cx="3938796" cy="262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609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3862" y="493968"/>
            <a:ext cx="832259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Как правильно спорить с начальником. 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7 советов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353862" y="1268760"/>
            <a:ext cx="8394602" cy="1839158"/>
          </a:xfrm>
          <a:prstGeom prst="round2Same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1. Построить доверительные отношения с начальником и коллегой</a:t>
            </a:r>
          </a:p>
          <a:p>
            <a:pPr algn="just"/>
            <a:r>
              <a:rPr lang="ru-RU" dirty="0"/>
              <a:t>Прежде, чем высказывать критику, нужно выполнять все свои обязанности на «отлично» и действительно стать частью команды. В коллективе с высоким уровнем взаимного доверия разногласия могут быть действительно очень конструктивными.</a:t>
            </a:r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323528" y="3501008"/>
            <a:ext cx="8424936" cy="2419945"/>
          </a:xfrm>
          <a:prstGeom prst="round2Same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b="1" dirty="0"/>
              <a:t>2. Начать с позитива</a:t>
            </a:r>
          </a:p>
          <a:p>
            <a:pPr algn="just"/>
            <a:r>
              <a:rPr lang="ru-RU" dirty="0"/>
              <a:t>Вместо того, чтобы сразу высказывать свое недовольство, поговорите о тех аспектах работы или проекта, которые вы высоко оцениваете, сделайте комплимент начальнику. Затем обозначьте стороны, которые, по вашему мнению, нуждаются в доработке, и предложите способы решения проблемы. Не будет лишним, если решение будет касаться совместной работы. Таким образом, вы проявите себя командным игроком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489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4161" y="476672"/>
            <a:ext cx="7938279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Как правильно спорить с начальником. 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7 советов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308760" y="1340768"/>
            <a:ext cx="8352928" cy="2129552"/>
          </a:xfrm>
          <a:prstGeom prst="round2Same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b="1" dirty="0"/>
              <a:t>3</a:t>
            </a:r>
            <a:r>
              <a:rPr lang="ru-RU" b="1" dirty="0" smtClean="0"/>
              <a:t>. </a:t>
            </a:r>
            <a:r>
              <a:rPr lang="ru-RU" b="1" dirty="0"/>
              <a:t>Проведите исследование</a:t>
            </a:r>
          </a:p>
          <a:p>
            <a:r>
              <a:rPr lang="ru-RU" dirty="0"/>
              <a:t>Гораздо вероятнее, что начальник прислушается к вашим замечаниям, если они будут подкреплены необходимыми данными. Перед тем, как заявиться к боссу, имеет смысл обратиться к </a:t>
            </a:r>
            <a:r>
              <a:rPr lang="ru-RU" dirty="0" smtClean="0"/>
              <a:t>статистике, </a:t>
            </a:r>
            <a:r>
              <a:rPr lang="ru-RU" dirty="0"/>
              <a:t>цифрам и метрикам, которые подтвердят вашу правоту.</a:t>
            </a:r>
          </a:p>
          <a:p>
            <a:pPr algn="just"/>
            <a:endParaRPr lang="ru-RU" dirty="0"/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395536" y="3645024"/>
            <a:ext cx="8424936" cy="2129552"/>
          </a:xfrm>
          <a:prstGeom prst="round2Same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b="1" dirty="0"/>
              <a:t>4</a:t>
            </a:r>
            <a:r>
              <a:rPr lang="ru-RU" b="1" dirty="0" smtClean="0"/>
              <a:t>. </a:t>
            </a:r>
            <a:r>
              <a:rPr lang="ru-RU" b="1" dirty="0"/>
              <a:t>Следите за своим тоном</a:t>
            </a:r>
          </a:p>
          <a:p>
            <a:r>
              <a:rPr lang="ru-RU" dirty="0"/>
              <a:t>Неважно, насколько значима ваша критика, если вы не можете высказать ее в приличной манере. Подумайте прежде, чем говорить, и говорите в спокойном тоне. Всем об этом прекрасно известно, однако в моменты разногласий чувства нередко берут верх над разумом, и об этом легко забыть.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353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55374"/>
            <a:ext cx="828092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Как правильно спорить с начальником. 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7 советов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395536" y="1124744"/>
            <a:ext cx="8424936" cy="2419945"/>
          </a:xfrm>
          <a:prstGeom prst="round2Same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b="1" dirty="0"/>
              <a:t>5</a:t>
            </a:r>
            <a:r>
              <a:rPr lang="ru-RU" b="1" dirty="0" smtClean="0"/>
              <a:t>. </a:t>
            </a:r>
            <a:r>
              <a:rPr lang="ru-RU" b="1" dirty="0"/>
              <a:t>Всегда будьте готовы поменять свою точку зрения</a:t>
            </a:r>
          </a:p>
          <a:p>
            <a:pPr algn="just"/>
            <a:r>
              <a:rPr lang="ru-RU" dirty="0"/>
              <a:t>Если подходить к спору, будучи абсолютно уверенным в своей правоте, начальник не увидит в вас способности адаптироваться к ситуации и критически мыслить. Поэтому тщательно слушайте, что вам говорят, и поставьте себя на место собеседника. Получив новую информацию, позвольте себе изменить мнение. Гибкость – не только ключ к решению какого-либо возможного спора, но и к решению любых проблем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323528" y="3717032"/>
            <a:ext cx="8568952" cy="2419945"/>
          </a:xfrm>
          <a:prstGeom prst="round2Same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b="1" dirty="0"/>
              <a:t>6</a:t>
            </a:r>
            <a:r>
              <a:rPr lang="ru-RU" b="1" dirty="0" smtClean="0"/>
              <a:t>. </a:t>
            </a:r>
            <a:r>
              <a:rPr lang="ru-RU" b="1" dirty="0"/>
              <a:t>Уважайте решение руководителя</a:t>
            </a:r>
          </a:p>
          <a:p>
            <a:pPr algn="just"/>
            <a:r>
              <a:rPr lang="ru-RU" dirty="0"/>
              <a:t>Рано или поздно настанет момент, когда вам все равно придется согласиться с решением начальника, даже если оно не кажется вам лучшим. Важно знать, в каких ситуациях лучше отступить, чтобы быть в состоянии двигаться дальше. Если решение оказалось неэффективным, не нужно напоминать о том, что вы так и знали. Помните, что конструктивный настрой – лучшая основа для выражения идей, и не рискуйте своим будущим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4826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310546" y="548680"/>
            <a:ext cx="8568952" cy="2419945"/>
          </a:xfrm>
          <a:prstGeom prst="round2Same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b="1" dirty="0"/>
              <a:t>7</a:t>
            </a:r>
            <a:r>
              <a:rPr lang="ru-RU" b="1" dirty="0" smtClean="0"/>
              <a:t>. </a:t>
            </a:r>
            <a:r>
              <a:rPr lang="ru-RU" b="1" dirty="0"/>
              <a:t>Справляйтесь с провалом по-взрослому</a:t>
            </a:r>
          </a:p>
          <a:p>
            <a:pPr algn="just"/>
            <a:r>
              <a:rPr lang="ru-RU" dirty="0"/>
              <a:t>Даже если, несмотря на ваши лучшие побуждения, разговор пошел не так, и собеседник недоволен, важно уметь справляться с последствиями. Не забывайте, что это не конец света и не конец вашей работы. Но стоит проанализировать разговор и определить, были ли с вашей стороны возможности лучше выразить себя. И, конечно же, нужно принести продуманные извинения всем, кому необходимо, особенно начальнику.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890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280920" cy="4247317"/>
          </a:xfrm>
          <a:prstGeom prst="rect">
            <a:avLst/>
          </a:prstGeom>
          <a:solidFill>
            <a:srgbClr val="E3F0E0"/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Этика</a:t>
            </a:r>
            <a:r>
              <a:rPr lang="ru-RU" dirty="0" smtClean="0"/>
              <a:t> </a:t>
            </a:r>
            <a:r>
              <a:rPr lang="ru-RU" dirty="0"/>
              <a:t>(от греч. </a:t>
            </a:r>
            <a:r>
              <a:rPr lang="ru-RU" dirty="0" err="1"/>
              <a:t>ethos</a:t>
            </a:r>
            <a:r>
              <a:rPr lang="ru-RU" dirty="0"/>
              <a:t> -- обычай, нрав) -- учение о морали, нравственности. Термин «этика» впервые употребил Аристотель для обозначения практической философии, которая должна дать ответ на вопрос, что мы должны делать, чтобы совершать правильные, нравственные поступки. Важнейшими категориями этики являются: «добро», «зло», «справедливость», «благо», «ответственность», «долг», «совесть» и т.д.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Деловой </a:t>
            </a:r>
            <a:r>
              <a:rPr lang="ru-RU" b="1" dirty="0">
                <a:solidFill>
                  <a:srgbClr val="002060"/>
                </a:solidFill>
              </a:rPr>
              <a:t>этикет</a:t>
            </a:r>
            <a:r>
              <a:rPr lang="ru-RU" dirty="0">
                <a:solidFill>
                  <a:srgbClr val="FF0000"/>
                </a:solidFill>
              </a:rPr>
              <a:t> </a:t>
            </a:r>
            <a:r>
              <a:rPr lang="ru-RU" dirty="0"/>
              <a:t>— совокупность правил и норм общепринятых в деловой сфере и международном экономическом сотрудничестве, которые регламентируют нормы делового общения (порядок встреч и проводов делегаций, подписи документов, деловой переписки, проведения мероприятий</a:t>
            </a:r>
            <a:r>
              <a:rPr lang="ru-RU" dirty="0" smtClean="0"/>
              <a:t>.)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Деловой этикет - это определенные правила поведения людей в области бизнеса и деловых контактов. 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5037276"/>
            <a:ext cx="8208912" cy="120032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Примечательно</a:t>
            </a:r>
            <a:r>
              <a:rPr lang="ru-RU" dirty="0">
                <a:solidFill>
                  <a:srgbClr val="002060"/>
                </a:solidFill>
              </a:rPr>
              <a:t>, что, в отличие от правил светского этикета, в деловом этикете привилегии не отдаются основываясь на возрасте и поле человека. На первом месте в деловом этикете стоит приоритет </a:t>
            </a:r>
            <a:r>
              <a:rPr lang="ru-RU" dirty="0" smtClean="0">
                <a:solidFill>
                  <a:srgbClr val="002060"/>
                </a:solidFill>
              </a:rPr>
              <a:t>субординации.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925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80920" cy="1754326"/>
          </a:xfrm>
          <a:prstGeom prst="rect">
            <a:avLst/>
          </a:prstGeom>
          <a:solidFill>
            <a:srgbClr val="E3F0E0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ru-RU" b="1" dirty="0">
                <a:solidFill>
                  <a:srgbClr val="002060"/>
                </a:solidFill>
              </a:rPr>
              <a:t>Этика делового общения – это один из компонентов общей этики, обладающий всеми характеристиками последней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 algn="just" fontAlgn="base"/>
            <a:r>
              <a:rPr lang="ru-RU" dirty="0" smtClean="0"/>
              <a:t>В </a:t>
            </a:r>
            <a:r>
              <a:rPr lang="ru-RU" dirty="0"/>
              <a:t>общем смысле это понятие можно рассматривать как некий портфель представлений о нравственности, ее норм и правил, которыми руководствуются люди в отношениях друг с другом в процессе производственной деятельности.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158990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>
                <a:solidFill>
                  <a:srgbClr val="FF0000"/>
                </a:solidFill>
              </a:rPr>
              <a:t>Основные принципы деловой этики это: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9612" y="2534819"/>
            <a:ext cx="7056784" cy="72008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2060"/>
                </a:solidFill>
              </a:rPr>
              <a:t>получение выгоды максимальным числом участников деловых отношений;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9612" y="3465004"/>
            <a:ext cx="7056784" cy="792088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/>
            <a:endParaRPr lang="ru-RU" dirty="0" smtClean="0">
              <a:solidFill>
                <a:srgbClr val="002060"/>
              </a:solidFill>
            </a:endParaRPr>
          </a:p>
          <a:p>
            <a:pPr lvl="0" fontAlgn="base"/>
            <a:endParaRPr lang="ru-RU" dirty="0" smtClean="0">
              <a:solidFill>
                <a:srgbClr val="002060"/>
              </a:solidFill>
            </a:endParaRPr>
          </a:p>
          <a:p>
            <a:pPr lvl="0" algn="just" fontAlgn="base"/>
            <a:r>
              <a:rPr lang="ru-RU" dirty="0" smtClean="0">
                <a:solidFill>
                  <a:srgbClr val="002060"/>
                </a:solidFill>
              </a:rPr>
              <a:t>обеспечение </a:t>
            </a:r>
            <a:r>
              <a:rPr lang="ru-RU" dirty="0">
                <a:solidFill>
                  <a:srgbClr val="002060"/>
                </a:solidFill>
              </a:rPr>
              <a:t>одинакового для всех участников отношений доступа к предмету деловых отношений.</a:t>
            </a:r>
          </a:p>
          <a:p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9" name="Picture 2" descr="https://vseorechi.ru/wp-content/uploads/2017/04/4939879923920njbf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09120"/>
            <a:ext cx="30174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737909" y="4405463"/>
            <a:ext cx="501055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Специфической особенностью названного процесса является </a:t>
            </a:r>
            <a:r>
              <a:rPr lang="ru-RU" sz="1600" b="1" dirty="0" err="1">
                <a:solidFill>
                  <a:srgbClr val="002060"/>
                </a:solidFill>
              </a:rPr>
              <a:t>регламентированность</a:t>
            </a:r>
            <a:r>
              <a:rPr lang="ru-RU" sz="1600" b="1" dirty="0">
                <a:solidFill>
                  <a:srgbClr val="002060"/>
                </a:solidFill>
              </a:rPr>
              <a:t>, т. е. подчинение установленным ограничениям, которые определяются национальными и культурными традициями, профессиональными этическими принципами.</a:t>
            </a:r>
          </a:p>
        </p:txBody>
      </p:sp>
    </p:spTree>
    <p:extLst>
      <p:ext uri="{BB962C8B-B14F-4D97-AF65-F5344CB8AC3E}">
        <p14:creationId xmlns:p14="http://schemas.microsoft.com/office/powerpoint/2010/main" val="55092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4480" y="548680"/>
            <a:ext cx="8208912" cy="3970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Можно говорить о разных </a:t>
            </a:r>
            <a:r>
              <a:rPr lang="ru-RU" b="1" dirty="0"/>
              <a:t>принципах делового этикета. </a:t>
            </a:r>
            <a:r>
              <a:rPr lang="ru-RU" dirty="0"/>
              <a:t>Здесь и прагматизм, и деловой вкус, и целесообразность, и утилитарность. Но все-таки в качестве главного принципа можно назвать </a:t>
            </a:r>
            <a:r>
              <a:rPr lang="ru-RU" b="1" dirty="0"/>
              <a:t>честность. </a:t>
            </a:r>
            <a:endParaRPr lang="ru-RU" b="1" dirty="0" smtClean="0"/>
          </a:p>
          <a:p>
            <a:pPr algn="just"/>
            <a:r>
              <a:rPr lang="ru-RU" dirty="0" smtClean="0"/>
              <a:t>Над </a:t>
            </a:r>
            <a:r>
              <a:rPr lang="ru-RU" dirty="0"/>
              <a:t>дверями Лондонской биржи выбито в мраморе: "Мое слово - закон", и трактоваться это может следующим образом: нет выше закона предпринимательской деятельности, чем слово, данное партнеру. </a:t>
            </a:r>
            <a:endParaRPr lang="ru-RU" dirty="0" smtClean="0"/>
          </a:p>
          <a:p>
            <a:pPr algn="just"/>
            <a:r>
              <a:rPr lang="ru-RU" dirty="0" smtClean="0"/>
              <a:t>Русские </a:t>
            </a:r>
            <a:r>
              <a:rPr lang="ru-RU" dirty="0"/>
              <a:t>купцы, торговавшие на Нижегородской ярмарке, заключали сделки под честное слово. И честное слово купца первой гильдии было крепче, чем любой вексель, обеспеченный золотыми червонцами. Нарушивший это слово мог заниматься любой деятельностью, кроме коммерческой - в доверии ему было отказано навсегда.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6617" y="4941168"/>
            <a:ext cx="8208912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Э</a:t>
            </a:r>
            <a:r>
              <a:rPr lang="ru-RU" b="1" dirty="0" smtClean="0"/>
              <a:t>тика </a:t>
            </a:r>
            <a:r>
              <a:rPr lang="ru-RU" b="1" dirty="0"/>
              <a:t>бизнеса– </a:t>
            </a:r>
            <a:r>
              <a:rPr lang="ru-RU" dirty="0"/>
              <a:t>это деловая этика, основанная на честности, открытости, верности данному слову, способности действовать на рынке в соответствии с существующими законодательством и </a:t>
            </a:r>
            <a:r>
              <a:rPr lang="ru-RU" dirty="0" smtClean="0"/>
              <a:t>традициями.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579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Во время экономического расцвета в России в 1912 году существовали следующие принципы делового этикета: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037750"/>
            <a:ext cx="835292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/>
              <a:t>Уважение к власти. </a:t>
            </a:r>
            <a:r>
              <a:rPr lang="ru-RU" sz="1600" dirty="0"/>
              <a:t>Это обусловлено тем, что власть является одной из составляющих для эффективного осуществления деловых отношений. Требуется проявлять уважение к закону. </a:t>
            </a:r>
            <a:endParaRPr lang="ru-RU" sz="1600" dirty="0" smtClean="0"/>
          </a:p>
          <a:p>
            <a:pPr algn="just"/>
            <a:r>
              <a:rPr lang="ru-RU" sz="1600" b="1" dirty="0" smtClean="0"/>
              <a:t>Соблюдение </a:t>
            </a:r>
            <a:r>
              <a:rPr lang="ru-RU" sz="1600" b="1" dirty="0"/>
              <a:t>честности и правдивости. </a:t>
            </a:r>
            <a:r>
              <a:rPr lang="ru-RU" sz="1600" dirty="0"/>
              <a:t>Они являются фундаментом предпринимательской деятельности и эффективных взаимодействий делового характера. </a:t>
            </a:r>
            <a:endParaRPr lang="ru-RU" sz="1600" dirty="0" smtClean="0"/>
          </a:p>
          <a:p>
            <a:pPr algn="just"/>
            <a:r>
              <a:rPr lang="ru-RU" sz="1600" b="1" dirty="0" smtClean="0"/>
              <a:t>Уважение </a:t>
            </a:r>
            <a:r>
              <a:rPr lang="ru-RU" sz="1600" b="1" dirty="0"/>
              <a:t>права частной собственности</a:t>
            </a:r>
            <a:r>
              <a:rPr lang="ru-RU" sz="1600" dirty="0"/>
              <a:t>. Основа для обеспечения благополучия государства – свободное предпринимательство. </a:t>
            </a:r>
            <a:endParaRPr lang="ru-RU" sz="1600" dirty="0" smtClean="0"/>
          </a:p>
          <a:p>
            <a:pPr algn="just"/>
            <a:r>
              <a:rPr lang="ru-RU" sz="1600" b="1" dirty="0" smtClean="0"/>
              <a:t>Проявление </a:t>
            </a:r>
            <a:r>
              <a:rPr lang="ru-RU" sz="1600" b="1" dirty="0"/>
              <a:t>любви и уважения к человеку. </a:t>
            </a:r>
            <a:r>
              <a:rPr lang="ru-RU" sz="1600" dirty="0"/>
              <a:t>Деловые отношения, имеющие в своей основе взаимное уважение, развивают у партнеров стремление к успеху и проявления активности. </a:t>
            </a:r>
            <a:endParaRPr lang="ru-RU" sz="1600" dirty="0" smtClean="0"/>
          </a:p>
          <a:p>
            <a:pPr algn="just"/>
            <a:r>
              <a:rPr lang="ru-RU" sz="1600" b="1" dirty="0" smtClean="0"/>
              <a:t>Соблюдение </a:t>
            </a:r>
            <a:r>
              <a:rPr lang="ru-RU" sz="1600" b="1" dirty="0"/>
              <a:t>верности своему слову. </a:t>
            </a:r>
            <a:r>
              <a:rPr lang="ru-RU" sz="1600" dirty="0"/>
              <a:t>Чтобы получить авторитет среди партнеров, нужно обладать верностью слову. Таким образом, предприниматель будет обладать доверием других лиц и их стремлением к сотрудничеству. </a:t>
            </a:r>
            <a:endParaRPr lang="ru-RU" sz="1600" dirty="0" smtClean="0"/>
          </a:p>
          <a:p>
            <a:pPr algn="just"/>
            <a:r>
              <a:rPr lang="ru-RU" sz="1600" b="1" dirty="0" smtClean="0"/>
              <a:t>Следует </a:t>
            </a:r>
            <a:r>
              <a:rPr lang="ru-RU" sz="1600" b="1" dirty="0"/>
              <a:t>жить по средствам. </a:t>
            </a:r>
            <a:r>
              <a:rPr lang="ru-RU" sz="1600" dirty="0"/>
              <a:t>В любой ситуации стоит выбирать дело, с которым есть силы справиться. Действия стоит совершать в сообразности со своими средствами. </a:t>
            </a:r>
            <a:endParaRPr lang="ru-RU" sz="1600" dirty="0" smtClean="0"/>
          </a:p>
          <a:p>
            <a:pPr algn="just"/>
            <a:r>
              <a:rPr lang="ru-RU" sz="1600" b="1" dirty="0" smtClean="0"/>
              <a:t>Целеустремленность</a:t>
            </a:r>
            <a:r>
              <a:rPr lang="ru-RU" sz="1600" b="1" dirty="0"/>
              <a:t>. </a:t>
            </a:r>
            <a:r>
              <a:rPr lang="ru-RU" sz="1600" dirty="0"/>
              <a:t>Деловой человек должен иметь перед собой цель. Дабы достичь ее не стоит пренебрегать моральными ценностями.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654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86215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+mj-lt"/>
              </a:rPr>
              <a:t>Выделяют несколько основных задач этикета</a:t>
            </a:r>
            <a:r>
              <a:rPr lang="ru-RU" b="1" dirty="0">
                <a:solidFill>
                  <a:srgbClr val="002060"/>
                </a:solidFill>
                <a:latin typeface="+mj-lt"/>
              </a:rPr>
              <a:t>:</a:t>
            </a:r>
            <a:endParaRPr lang="ru-RU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22180461"/>
              </p:ext>
            </p:extLst>
          </p:nvPr>
        </p:nvGraphicFramePr>
        <p:xfrm>
          <a:off x="683568" y="804774"/>
          <a:ext cx="7992888" cy="5648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15129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Соблюдение этики делового общения – основа успешного коллектива</a:t>
            </a:r>
            <a:r>
              <a:rPr lang="ru-RU" b="1" i="1" dirty="0"/>
              <a:t>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9049" y="1268760"/>
            <a:ext cx="8077910" cy="3970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Ведь даже сотрудники, занимающие руководящие должности, должны правильно общаться с подчиненными, чтобы заслужить их уважение и приобрести авторитет. Также важно правильно вести себя с начальством, чтобы добиваться успеха в профессиональной деятельности и уверенно шагать вверх по карьерной лестнице. </a:t>
            </a:r>
          </a:p>
          <a:p>
            <a:pPr algn="just"/>
            <a:r>
              <a:rPr lang="ru-RU" dirty="0"/>
              <a:t>Профессиональная этика и деловое общение в организационной среде являются важными составляющими производственных отношений, влияют на экономическую деятельность и стабильность предприятия, и их роль сложно переоценить. Соблюдение профессиональной этики и навыков грамотного ведения беседы в коллективе, с партнёрами и клиентами влияют на успех внутренней и внешней деятельности компании, сохраняют её имидж и репутацию. </a:t>
            </a:r>
          </a:p>
        </p:txBody>
      </p:sp>
    </p:spTree>
    <p:extLst>
      <p:ext uri="{BB962C8B-B14F-4D97-AF65-F5344CB8AC3E}">
        <p14:creationId xmlns:p14="http://schemas.microsoft.com/office/powerpoint/2010/main" val="775133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2493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Весьма примечателен в этом отношении рассказ известного американского менеджера Ли </a:t>
            </a:r>
            <a:r>
              <a:rPr lang="ru-RU" sz="1600" dirty="0" err="1"/>
              <a:t>Якокка</a:t>
            </a:r>
            <a:r>
              <a:rPr lang="ru-RU" sz="1600" dirty="0"/>
              <a:t>. Описывая в книге "Карьера менеджера" поведение одного из богатейших предпринимателей Америки Генри Форда II, он решительно осуждает его за алчность, невыдержанность, нечестность в отношении других людей. </a:t>
            </a:r>
            <a:r>
              <a:rPr lang="ru-RU" sz="1600" dirty="0" err="1"/>
              <a:t>Якокка</a:t>
            </a:r>
            <a:r>
              <a:rPr lang="ru-RU" sz="1600" dirty="0"/>
              <a:t>, в частности, отмечает, что автомобильный магнат, будучи сверхбогатым человеком, тем не менее, откровенно жульничал, всячески утаивал свои доходы, избегая налогов, обманывал совет директоров </a:t>
            </a:r>
            <a:r>
              <a:rPr lang="ru-RU" sz="1600" dirty="0" smtClean="0"/>
              <a:t>«Форд Мотор», </a:t>
            </a:r>
            <a:r>
              <a:rPr lang="ru-RU" sz="1600" dirty="0"/>
              <a:t>председателем которого он являлся, присваивал казенные деньги</a:t>
            </a:r>
            <a:r>
              <a:rPr lang="ru-RU" sz="1600" dirty="0" smtClean="0"/>
              <a:t>.</a:t>
            </a:r>
          </a:p>
          <a:p>
            <a:pPr algn="just"/>
            <a:r>
              <a:rPr lang="ru-RU" sz="1600" i="1" dirty="0" smtClean="0"/>
              <a:t>Других этических норм придерживался дед упомянутого Генри Форда - Генри Форд I, который не только прославился как "отец" американской автоиндустрии, но проявил себя как дальновидный социолог, приложивший немало усилий к созданию в Америке среднего класса. </a:t>
            </a:r>
          </a:p>
          <a:p>
            <a:pPr algn="just"/>
            <a:r>
              <a:rPr lang="ru-RU" sz="1600" i="1" dirty="0" smtClean="0"/>
              <a:t>Генри Форд I увековечил свое имя не только успехами в создании массового автомобиля, но и этичным отношением к работникам своей фирмы. В 1914 г. он ввел заработную плату в размере пяти долларов в день, что вдвое превышало общепринятый дневной заработок. Это было потрясающим событием в Америке. "Хотя, - как отмечал </a:t>
            </a:r>
            <a:r>
              <a:rPr lang="ru-RU" sz="1600" i="1" dirty="0" err="1" smtClean="0"/>
              <a:t>Якокка</a:t>
            </a:r>
            <a:r>
              <a:rPr lang="ru-RU" sz="1600" i="1" dirty="0" smtClean="0"/>
              <a:t>, - Генри Форд не скрывал истинной причины введения дневной платы рабочим в пять долларов: он хотел, чтобы размер заработка его рабочих позволял им со временем покупать производимые ими самими автомобили. Он понимал, что автоиндустрия, а следовательно, и "Форд Мотор Компани", может действительно достигнуть успеха, если ее продукция, ее автомобили окажутся доступными не только для богачей, но и для трудящегося человека".</a:t>
            </a:r>
            <a:endParaRPr lang="ru-RU" sz="1600" dirty="0" smtClean="0"/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55815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296</TotalTime>
  <Words>2405</Words>
  <Application>Microsoft Office PowerPoint</Application>
  <PresentationFormat>Экран (4:3)</PresentationFormat>
  <Paragraphs>187</Paragraphs>
  <Slides>23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Verdana</vt:lpstr>
      <vt:lpstr>Wingdings 2</vt:lpstr>
      <vt:lpstr>Аспект</vt:lpstr>
      <vt:lpstr>Этика и этикет делового общения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Этика и этикет делового общения</dc:title>
  <dc:creator>555</dc:creator>
  <cp:lastModifiedBy>str</cp:lastModifiedBy>
  <cp:revision>20</cp:revision>
  <dcterms:created xsi:type="dcterms:W3CDTF">2019-10-18T11:29:45Z</dcterms:created>
  <dcterms:modified xsi:type="dcterms:W3CDTF">2024-02-12T08:20:41Z</dcterms:modified>
</cp:coreProperties>
</file>